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02" r:id="rId4"/>
  </p:sldMasterIdLst>
  <p:sldIdLst>
    <p:sldId id="257" r:id="rId5"/>
    <p:sldId id="293" r:id="rId6"/>
    <p:sldId id="292" r:id="rId7"/>
    <p:sldId id="294" r:id="rId8"/>
    <p:sldId id="295" r:id="rId9"/>
    <p:sldId id="296" r:id="rId10"/>
    <p:sldId id="297" r:id="rId11"/>
    <p:sldId id="298" r:id="rId12"/>
    <p:sldId id="300" r:id="rId13"/>
    <p:sldId id="299" r:id="rId14"/>
    <p:sldId id="301" r:id="rId15"/>
    <p:sldId id="302" r:id="rId16"/>
    <p:sldId id="278" r:id="rId17"/>
  </p:sldIdLst>
  <p:sldSz cx="24382413" cy="13716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ordinacion SST COA" initials="CSC" lastIdx="1" clrIdx="0">
    <p:extLst>
      <p:ext uri="{19B8F6BF-5375-455C-9EA6-DF929625EA0E}">
        <p15:presenceInfo xmlns:p15="http://schemas.microsoft.com/office/powerpoint/2012/main" userId="S-1-5-21-382076739-4134774279-2750733076-130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408F"/>
    <a:srgbClr val="EC90E1"/>
    <a:srgbClr val="F983E3"/>
    <a:srgbClr val="FFCCFF"/>
    <a:srgbClr val="25BE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616"/>
    <p:restoredTop sz="96405"/>
  </p:normalViewPr>
  <p:slideViewPr>
    <p:cSldViewPr snapToGrid="0" snapToObjects="1" showGuides="1">
      <p:cViewPr varScale="1">
        <p:scale>
          <a:sx n="37" d="100"/>
          <a:sy n="37" d="100"/>
        </p:scale>
        <p:origin x="9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jpe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27CA6328-A694-D84F-8296-641E8002DC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600" y="-57150"/>
            <a:ext cx="24587200" cy="138303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89A8C78-3196-1D49-B788-9D19E33CC3C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02394" y="-57150"/>
            <a:ext cx="24587200" cy="1383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44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QS-Corp-PPT-Corporativo-pg2-Jul21.png" descr="QS-Corp-PPT-Corporativo-pg2-Jul21.png">
            <a:extLst>
              <a:ext uri="{FF2B5EF4-FFF2-40B4-BE49-F238E27FC236}">
                <a16:creationId xmlns:a16="http://schemas.microsoft.com/office/drawing/2014/main" id="{1C1B8513-70CC-2847-9841-65AAD8E157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26710"/>
            <a:ext cx="24384000" cy="13733281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C6B41D4-D73D-F742-9D6F-A4610E19AAD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74762" y="1330521"/>
            <a:ext cx="18701759" cy="1052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079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13382CC-FA7D-2C43-A2CD-9B12C032B8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0669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Interior Text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77402ED3-037A-F942-9003-9C2EF8FD7E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4002" cy="13716000"/>
          </a:xfrm>
          <a:prstGeom prst="rect">
            <a:avLst/>
          </a:prstGeom>
        </p:spPr>
      </p:pic>
      <p:pic>
        <p:nvPicPr>
          <p:cNvPr id="9" name="Imagen" descr="Imagen">
            <a:extLst>
              <a:ext uri="{FF2B5EF4-FFF2-40B4-BE49-F238E27FC236}">
                <a16:creationId xmlns:a16="http://schemas.microsoft.com/office/drawing/2014/main" id="{8AA80245-4717-8842-B527-4AB4B36BA30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65989"/>
            <a:ext cx="24384001" cy="154719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Imagen" descr="Imagen">
            <a:extLst>
              <a:ext uri="{FF2B5EF4-FFF2-40B4-BE49-F238E27FC236}">
                <a16:creationId xmlns:a16="http://schemas.microsoft.com/office/drawing/2014/main" id="{BDEE53B4-2DC5-4E4A-ACC4-EA31B86EC77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652" y="722135"/>
            <a:ext cx="3072296" cy="6349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2577835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A547827-2999-3649-9522-75ABB8DD0F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87" y="0"/>
            <a:ext cx="24384000" cy="13716000"/>
          </a:xfrm>
          <a:prstGeom prst="rect">
            <a:avLst/>
          </a:prstGeom>
        </p:spPr>
      </p:pic>
      <p:pic>
        <p:nvPicPr>
          <p:cNvPr id="8" name="Imagen" descr="Imagen">
            <a:extLst>
              <a:ext uri="{FF2B5EF4-FFF2-40B4-BE49-F238E27FC236}">
                <a16:creationId xmlns:a16="http://schemas.microsoft.com/office/drawing/2014/main" id="{BD2CC936-3D66-BC49-8435-F3D64C34380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84105" y="11832443"/>
            <a:ext cx="4459390" cy="127791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814096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Portada 1 cop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ortada.png" descr="Portada.png">
            <a:extLst>
              <a:ext uri="{FF2B5EF4-FFF2-40B4-BE49-F238E27FC236}">
                <a16:creationId xmlns:a16="http://schemas.microsoft.com/office/drawing/2014/main" id="{EF98DF8F-486D-C848-805F-F8A1DAD9BC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3571"/>
            <a:ext cx="24371302" cy="1370885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" name="Imagen" descr="Image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92899" y="11832442"/>
            <a:ext cx="4461423" cy="127791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3327082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Hospitales Q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" descr="Imagen">
            <a:extLst>
              <a:ext uri="{FF2B5EF4-FFF2-40B4-BE49-F238E27FC236}">
                <a16:creationId xmlns:a16="http://schemas.microsoft.com/office/drawing/2014/main" id="{13438A13-891A-A447-B60D-FBC6C5EFCE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65989"/>
            <a:ext cx="24384001" cy="1547192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Imagen" descr="Imagen">
            <a:extLst>
              <a:ext uri="{FF2B5EF4-FFF2-40B4-BE49-F238E27FC236}">
                <a16:creationId xmlns:a16="http://schemas.microsoft.com/office/drawing/2014/main" id="{9C68BBB0-8107-7C4E-80EE-BE822F7FB08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652" y="722135"/>
            <a:ext cx="3072296" cy="634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8674951-4BFB-C240-BDCE-DEB819F7862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21" b="15278"/>
          <a:stretch>
            <a:fillRect/>
          </a:stretch>
        </p:blipFill>
        <p:spPr>
          <a:xfrm>
            <a:off x="13854354" y="852004"/>
            <a:ext cx="10366197" cy="10515599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ABC962B7-949C-AD4B-B257-4C56A7E7E7E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24" t="84952" r="48228" b="1112"/>
          <a:stretch>
            <a:fillRect/>
          </a:stretch>
        </p:blipFill>
        <p:spPr>
          <a:xfrm>
            <a:off x="11569700" y="11728396"/>
            <a:ext cx="1206500" cy="191140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DDCAB620-F582-5343-9B34-ED30DABF0DB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69" t="84952" r="15188" b="1112"/>
          <a:stretch>
            <a:fillRect/>
          </a:stretch>
        </p:blipFill>
        <p:spPr>
          <a:xfrm>
            <a:off x="19570700" y="11728396"/>
            <a:ext cx="1351496" cy="1911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7845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Interior Tex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QS-Corp-PPT-Corpo-pg32-Jul21.png" descr="QS-Corp-PPT-Corpo-pg32-Jul21.png">
            <a:extLst>
              <a:ext uri="{FF2B5EF4-FFF2-40B4-BE49-F238E27FC236}">
                <a16:creationId xmlns:a16="http://schemas.microsoft.com/office/drawing/2014/main" id="{0D950662-C32E-7D4E-972B-3E1DBCA61C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24384001" cy="1371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Imagen" descr="Imagen">
            <a:extLst>
              <a:ext uri="{FF2B5EF4-FFF2-40B4-BE49-F238E27FC236}">
                <a16:creationId xmlns:a16="http://schemas.microsoft.com/office/drawing/2014/main" id="{6622CD5A-9E8F-964F-8F9D-17C06189A2B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65989"/>
            <a:ext cx="24384001" cy="1547192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Imagen" descr="Imagen">
            <a:extLst>
              <a:ext uri="{FF2B5EF4-FFF2-40B4-BE49-F238E27FC236}">
                <a16:creationId xmlns:a16="http://schemas.microsoft.com/office/drawing/2014/main" id="{93EDFCF0-A81C-D341-B7E6-556E441D078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652" y="722135"/>
            <a:ext cx="3072296" cy="6349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9231189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Interior Tex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QS-Corp-PPT-Corpo-pg6-Jul21.png" descr="QS-Corp-PPT-Corpo-pg6-Jul21.png">
            <a:extLst>
              <a:ext uri="{FF2B5EF4-FFF2-40B4-BE49-F238E27FC236}">
                <a16:creationId xmlns:a16="http://schemas.microsoft.com/office/drawing/2014/main" id="{3A526A98-F363-824B-84D8-79BA94FA87E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Imagen" descr="Imagen">
            <a:extLst>
              <a:ext uri="{FF2B5EF4-FFF2-40B4-BE49-F238E27FC236}">
                <a16:creationId xmlns:a16="http://schemas.microsoft.com/office/drawing/2014/main" id="{ED56ECA6-EAA2-0F4E-ACFD-5A2AAD54B7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65989"/>
            <a:ext cx="24384001" cy="154719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Imagen" descr="Imagen">
            <a:extLst>
              <a:ext uri="{FF2B5EF4-FFF2-40B4-BE49-F238E27FC236}">
                <a16:creationId xmlns:a16="http://schemas.microsoft.com/office/drawing/2014/main" id="{4E104639-0321-4F4E-8ED3-2F2A3946DDD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652" y="722135"/>
            <a:ext cx="3072296" cy="6349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2642079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0B02B3D-4E0C-5F41-AC2E-BB24BF0551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3802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Interior Text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QS-Corp-PPT-Corpo-pg22-Jul21.png" descr="QS-Corp-PPT-Corpo-pg22-Jul21.png">
            <a:extLst>
              <a:ext uri="{FF2B5EF4-FFF2-40B4-BE49-F238E27FC236}">
                <a16:creationId xmlns:a16="http://schemas.microsoft.com/office/drawing/2014/main" id="{172B8085-F128-DE46-9C51-F011A6CD78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443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Imagen" descr="Imagen">
            <a:extLst>
              <a:ext uri="{FF2B5EF4-FFF2-40B4-BE49-F238E27FC236}">
                <a16:creationId xmlns:a16="http://schemas.microsoft.com/office/drawing/2014/main" id="{30CBC1A7-5BE5-CC4F-B4AB-93EBFC3720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65989"/>
            <a:ext cx="24384000" cy="1547192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Imagen" descr="Imagen">
            <a:extLst>
              <a:ext uri="{FF2B5EF4-FFF2-40B4-BE49-F238E27FC236}">
                <a16:creationId xmlns:a16="http://schemas.microsoft.com/office/drawing/2014/main" id="{56123354-BF16-224E-983E-FB523A72B2D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652" y="722135"/>
            <a:ext cx="3072296" cy="6349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126163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Interior Tex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QS-Corp-PPT-Corpo-pg27-Jul21.png" descr="QS-Corp-PPT-Corpo-pg27-Jul21.png">
            <a:extLst>
              <a:ext uri="{FF2B5EF4-FFF2-40B4-BE49-F238E27FC236}">
                <a16:creationId xmlns:a16="http://schemas.microsoft.com/office/drawing/2014/main" id="{5871BCB1-07A8-7C49-B5B1-D7E7DB930F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Imagen" descr="Imagen">
            <a:extLst>
              <a:ext uri="{FF2B5EF4-FFF2-40B4-BE49-F238E27FC236}">
                <a16:creationId xmlns:a16="http://schemas.microsoft.com/office/drawing/2014/main" id="{DD8CBBA5-530B-8B47-BA80-30865021E4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65989"/>
            <a:ext cx="24384001" cy="1547192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Imagen" descr="Imagen">
            <a:extLst>
              <a:ext uri="{FF2B5EF4-FFF2-40B4-BE49-F238E27FC236}">
                <a16:creationId xmlns:a16="http://schemas.microsoft.com/office/drawing/2014/main" id="{6EB6002A-161E-284D-AEE5-AD8A3A8FB1E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652" y="722135"/>
            <a:ext cx="3072296" cy="6349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7009814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Centros Q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Mapa&#10;&#10;Descripción generada automáticamente">
            <a:extLst>
              <a:ext uri="{FF2B5EF4-FFF2-40B4-BE49-F238E27FC236}">
                <a16:creationId xmlns:a16="http://schemas.microsoft.com/office/drawing/2014/main" id="{C643D09B-1CD5-194A-83CF-5D92FBA75F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47678" y="2809155"/>
            <a:ext cx="1742096" cy="306368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30AFD20-E551-7C40-8240-2D4DB9A6CCA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77219" y="3309696"/>
            <a:ext cx="10573325" cy="1017122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91F916A-F1FA-6743-91B5-5898E2067A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29223" y="7066152"/>
            <a:ext cx="5618698" cy="5753100"/>
          </a:xfrm>
          <a:prstGeom prst="rect">
            <a:avLst/>
          </a:prstGeom>
        </p:spPr>
      </p:pic>
      <p:pic>
        <p:nvPicPr>
          <p:cNvPr id="10" name="Imagen" descr="Imagen">
            <a:extLst>
              <a:ext uri="{FF2B5EF4-FFF2-40B4-BE49-F238E27FC236}">
                <a16:creationId xmlns:a16="http://schemas.microsoft.com/office/drawing/2014/main" id="{FD52FE00-68DD-5647-90C5-03A2DD61388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65989"/>
            <a:ext cx="24384001" cy="154719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Imagen" descr="Imagen">
            <a:extLst>
              <a:ext uri="{FF2B5EF4-FFF2-40B4-BE49-F238E27FC236}">
                <a16:creationId xmlns:a16="http://schemas.microsoft.com/office/drawing/2014/main" id="{6C26FF2D-A868-E648-ACC3-C602E87CFDE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652" y="722135"/>
            <a:ext cx="3072296" cy="6349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316645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QS-Corp-PPT-Corp-Contra-Jul21.jpg">
            <a:extLst>
              <a:ext uri="{FF2B5EF4-FFF2-40B4-BE49-F238E27FC236}">
                <a16:creationId xmlns:a16="http://schemas.microsoft.com/office/drawing/2014/main" id="{C134E13E-AAFD-474B-AC15-237BA23356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Muchas gracias">
            <a:extLst>
              <a:ext uri="{FF2B5EF4-FFF2-40B4-BE49-F238E27FC236}">
                <a16:creationId xmlns:a16="http://schemas.microsoft.com/office/drawing/2014/main" id="{86581DE1-8550-1B49-8B31-62AB90FB5DCC}"/>
              </a:ext>
            </a:extLst>
          </p:cNvPr>
          <p:cNvSpPr txBox="1"/>
          <p:nvPr userDrawn="1"/>
        </p:nvSpPr>
        <p:spPr>
          <a:xfrm>
            <a:off x="10226612" y="7491076"/>
            <a:ext cx="4879477" cy="887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100" b="0" spc="408">
                <a:solidFill>
                  <a:srgbClr val="4B4F54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rPr dirty="0" err="1"/>
              <a:t>Muchas</a:t>
            </a:r>
            <a:r>
              <a:rPr dirty="0"/>
              <a:t> gracias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FE61A740-CF2B-F94B-B48A-A5EC6D81B1A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5506" y="6109699"/>
            <a:ext cx="7168243" cy="148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453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Interior Texto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CFD222DE-2872-2342-9B99-21435B3CF7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4002" cy="13716000"/>
          </a:xfrm>
          <a:prstGeom prst="rect">
            <a:avLst/>
          </a:prstGeom>
        </p:spPr>
      </p:pic>
      <p:pic>
        <p:nvPicPr>
          <p:cNvPr id="7" name="Imagen" descr="Imagen">
            <a:extLst>
              <a:ext uri="{FF2B5EF4-FFF2-40B4-BE49-F238E27FC236}">
                <a16:creationId xmlns:a16="http://schemas.microsoft.com/office/drawing/2014/main" id="{0185A826-3A84-5C40-90FD-5C1E8C05A9C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65989"/>
            <a:ext cx="24384001" cy="1547192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Imagen" descr="Imagen">
            <a:extLst>
              <a:ext uri="{FF2B5EF4-FFF2-40B4-BE49-F238E27FC236}">
                <a16:creationId xmlns:a16="http://schemas.microsoft.com/office/drawing/2014/main" id="{1B9DB903-B2E2-DE41-A354-1CE7F06A78E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652" y="722135"/>
            <a:ext cx="3072296" cy="6349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564811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27CA6328-A694-D84F-8296-641E8002DC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600" y="-57150"/>
            <a:ext cx="24587200" cy="1383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165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Interior Texto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QS-Corp-PPT-Corpo-pg21-Jul21.png" descr="QS-Corp-PPT-Corpo-pg21-Jul21.png">
            <a:extLst>
              <a:ext uri="{FF2B5EF4-FFF2-40B4-BE49-F238E27FC236}">
                <a16:creationId xmlns:a16="http://schemas.microsoft.com/office/drawing/2014/main" id="{797AFE3D-AF0D-5646-A62B-E70598C686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Imagen" descr="Imagen">
            <a:extLst>
              <a:ext uri="{FF2B5EF4-FFF2-40B4-BE49-F238E27FC236}">
                <a16:creationId xmlns:a16="http://schemas.microsoft.com/office/drawing/2014/main" id="{DAC8E5F4-F6B9-7144-9EA9-E4A7B0CAE5F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65989"/>
            <a:ext cx="24384001" cy="154719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Imagen" descr="Imagen">
            <a:extLst>
              <a:ext uri="{FF2B5EF4-FFF2-40B4-BE49-F238E27FC236}">
                <a16:creationId xmlns:a16="http://schemas.microsoft.com/office/drawing/2014/main" id="{8FDC166F-5F8B-0348-85CD-A4233C39A5C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652" y="722135"/>
            <a:ext cx="3072296" cy="6349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979229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55A7319-C45D-C94F-BA1A-A9BE2137B6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0647" y="-44919"/>
            <a:ext cx="24543707" cy="1380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00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Interior Tex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QS-Corp-PPT-Corpo-pg29-Jul21.png" descr="QS-Corp-PPT-Corpo-pg29-Jul21.png">
            <a:extLst>
              <a:ext uri="{FF2B5EF4-FFF2-40B4-BE49-F238E27FC236}">
                <a16:creationId xmlns:a16="http://schemas.microsoft.com/office/drawing/2014/main" id="{9B5B3A80-F944-E64C-AF90-DCE4449BEE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6115" y="-65315"/>
            <a:ext cx="24616229" cy="13846629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Imagen" descr="Imagen">
            <a:extLst>
              <a:ext uri="{FF2B5EF4-FFF2-40B4-BE49-F238E27FC236}">
                <a16:creationId xmlns:a16="http://schemas.microsoft.com/office/drawing/2014/main" id="{7B8D91BA-802F-9C40-A4C8-6C3E293F0FE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6115" y="265989"/>
            <a:ext cx="24616229" cy="1547192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Imagen" descr="Imagen">
            <a:extLst>
              <a:ext uri="{FF2B5EF4-FFF2-40B4-BE49-F238E27FC236}">
                <a16:creationId xmlns:a16="http://schemas.microsoft.com/office/drawing/2014/main" id="{7C391C41-5841-3E4C-B54F-A718566EA5F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652" y="722135"/>
            <a:ext cx="3072296" cy="6349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768431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Interior Texto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FD1A44A-A901-BE45-9BAF-B28E28B4B4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24383998" cy="13715998"/>
          </a:xfrm>
          <a:prstGeom prst="rect">
            <a:avLst/>
          </a:prstGeom>
        </p:spPr>
      </p:pic>
      <p:pic>
        <p:nvPicPr>
          <p:cNvPr id="11" name="Imagen" descr="Imagen">
            <a:extLst>
              <a:ext uri="{FF2B5EF4-FFF2-40B4-BE49-F238E27FC236}">
                <a16:creationId xmlns:a16="http://schemas.microsoft.com/office/drawing/2014/main" id="{E43458BC-2F46-E046-AB14-C2BA1F2138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65989"/>
            <a:ext cx="24384001" cy="1547192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Imagen" descr="Imagen">
            <a:extLst>
              <a:ext uri="{FF2B5EF4-FFF2-40B4-BE49-F238E27FC236}">
                <a16:creationId xmlns:a16="http://schemas.microsoft.com/office/drawing/2014/main" id="{19794AA1-F966-C04F-9B38-D5A362D3D91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652" y="722135"/>
            <a:ext cx="3072296" cy="6349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109109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D0CDBAE-EF65-094F-824C-4F6C19CAB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29613" cy="2651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9E87ADF-1C34-6E4F-959C-63F05A4BCF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29613" cy="8702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43E5470-5654-B841-A0AF-4B5480FE5E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008C8-DE03-DE44-BADD-76C5A49FA7FA}" type="datetimeFigureOut">
              <a:rPr lang="es-ES" smtClean="0"/>
              <a:t>29/09/2022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B7C831-E42D-F647-96AE-5AA7847C45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12700"/>
            <a:ext cx="822801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3BBAD8F-EC0D-9A47-8929-B627B5C64A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19613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FCAC6D-84F1-2044-9275-32EB7DE50F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5357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3" r:id="rId1"/>
    <p:sldLayoutId id="2147483904" r:id="rId2"/>
    <p:sldLayoutId id="2147483905" r:id="rId3"/>
    <p:sldLayoutId id="2147483906" r:id="rId4"/>
    <p:sldLayoutId id="2147483907" r:id="rId5"/>
    <p:sldLayoutId id="2147483908" r:id="rId6"/>
    <p:sldLayoutId id="2147483909" r:id="rId7"/>
    <p:sldLayoutId id="2147483910" r:id="rId8"/>
    <p:sldLayoutId id="2147483911" r:id="rId9"/>
    <p:sldLayoutId id="2147483912" r:id="rId10"/>
    <p:sldLayoutId id="2147483913" r:id="rId11"/>
    <p:sldLayoutId id="2147483914" r:id="rId12"/>
    <p:sldLayoutId id="2147483915" r:id="rId13"/>
    <p:sldLayoutId id="2147483916" r:id="rId14"/>
    <p:sldLayoutId id="2147483917" r:id="rId15"/>
    <p:sldLayoutId id="2147483918" r:id="rId16"/>
    <p:sldLayoutId id="2147483919" r:id="rId17"/>
    <p:sldLayoutId id="2147483920" r:id="rId18"/>
    <p:sldLayoutId id="2147483921" r:id="rId19"/>
    <p:sldLayoutId id="2147483922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4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9.png"/><Relationship Id="rId7" Type="http://schemas.openxmlformats.org/officeDocument/2006/relationships/image" Target="../media/image3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9.png"/><Relationship Id="rId7" Type="http://schemas.openxmlformats.org/officeDocument/2006/relationships/image" Target="../media/image3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29.png"/><Relationship Id="rId7" Type="http://schemas.openxmlformats.org/officeDocument/2006/relationships/image" Target="../media/image4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1517E5C0-BD72-554D-B40A-EE2E89898D12}"/>
              </a:ext>
            </a:extLst>
          </p:cNvPr>
          <p:cNvSpPr/>
          <p:nvPr/>
        </p:nvSpPr>
        <p:spPr>
          <a:xfrm>
            <a:off x="14295978" y="7541457"/>
            <a:ext cx="9464450" cy="15286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ts val="5600"/>
              </a:lnSpc>
            </a:pPr>
            <a:r>
              <a:rPr lang="es-ES" sz="5000" spc="300" dirty="0">
                <a:solidFill>
                  <a:srgbClr val="5D6267"/>
                </a:solidFill>
                <a:latin typeface="Neo Sans W1G Medium" panose="020B0504030504040204" pitchFamily="34" charset="0"/>
              </a:rPr>
              <a:t>Sistema de Gestión de </a:t>
            </a:r>
          </a:p>
          <a:p>
            <a:pPr algn="r">
              <a:lnSpc>
                <a:spcPts val="5600"/>
              </a:lnSpc>
            </a:pPr>
            <a:r>
              <a:rPr lang="es-ES" sz="5000" spc="300" dirty="0">
                <a:solidFill>
                  <a:srgbClr val="5D6267"/>
                </a:solidFill>
                <a:latin typeface="Neo Sans W1G Medium" panose="020B0504030504040204" pitchFamily="34" charset="0"/>
              </a:rPr>
              <a:t>Seguridad y Salud en el Trabajo</a:t>
            </a:r>
          </a:p>
        </p:txBody>
      </p:sp>
      <p:sp>
        <p:nvSpPr>
          <p:cNvPr id="5" name="Grupo Quirónsalud 2021">
            <a:extLst>
              <a:ext uri="{FF2B5EF4-FFF2-40B4-BE49-F238E27FC236}">
                <a16:creationId xmlns:a16="http://schemas.microsoft.com/office/drawing/2014/main" id="{D10EEC5F-7045-F945-B05B-7F6DB4BD7E84}"/>
              </a:ext>
            </a:extLst>
          </p:cNvPr>
          <p:cNvSpPr txBox="1"/>
          <p:nvPr/>
        </p:nvSpPr>
        <p:spPr>
          <a:xfrm>
            <a:off x="19384550" y="7068249"/>
            <a:ext cx="4375878" cy="5310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6200" tIns="76200" rIns="76200" bIns="76200" anchor="t">
            <a:spAutoFit/>
          </a:bodyPr>
          <a:lstStyle>
            <a:lvl1pPr algn="r">
              <a:lnSpc>
                <a:spcPts val="12800"/>
              </a:lnSpc>
              <a:defRPr sz="5000" b="0" spc="400">
                <a:solidFill>
                  <a:srgbClr val="4B4F54"/>
                </a:solidFill>
                <a:latin typeface="Neo Sans W1G Medium"/>
                <a:ea typeface="Neo Sans W1G Medium"/>
                <a:cs typeface="Neo Sans W1G Medium"/>
                <a:sym typeface="Neo Sans W1G Medium"/>
              </a:defRPr>
            </a:lvl1pPr>
          </a:lstStyle>
          <a:p>
            <a:pPr marL="36000">
              <a:lnSpc>
                <a:spcPts val="2900"/>
              </a:lnSpc>
            </a:pPr>
            <a:r>
              <a:rPr lang="es-ES" sz="2900">
                <a:solidFill>
                  <a:srgbClr val="5D6267"/>
                </a:solidFill>
                <a:latin typeface="Neo Sans W1G" panose="020B0504030504040204" pitchFamily="34" charset="0"/>
              </a:rPr>
              <a:t>Inducción Empleados</a:t>
            </a:r>
            <a:endParaRPr lang="es-ES" sz="2900" dirty="0">
              <a:solidFill>
                <a:srgbClr val="5D6267"/>
              </a:solidFill>
              <a:latin typeface="Neo Sans W1G" panose="020B05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073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Marcador de título 1">
            <a:extLst>
              <a:ext uri="{FF2B5EF4-FFF2-40B4-BE49-F238E27FC236}">
                <a16:creationId xmlns:a16="http://schemas.microsoft.com/office/drawing/2014/main" id="{85AA6AA2-CF24-5248-9FED-A2E4BCBADBED}"/>
              </a:ext>
            </a:extLst>
          </p:cNvPr>
          <p:cNvSpPr txBox="1">
            <a:spLocks/>
          </p:cNvSpPr>
          <p:nvPr/>
        </p:nvSpPr>
        <p:spPr>
          <a:xfrm>
            <a:off x="1195592" y="1943220"/>
            <a:ext cx="22683309" cy="10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825500" hangingPunct="0">
              <a:lnSpc>
                <a:spcPct val="100000"/>
              </a:lnSpc>
              <a:spcBef>
                <a:spcPts val="0"/>
              </a:spcBef>
              <a:defRPr/>
            </a:pPr>
            <a:r>
              <a:rPr lang="es-ES" sz="5200" b="1" kern="0" dirty="0">
                <a:solidFill>
                  <a:srgbClr val="5D6267"/>
                </a:solidFill>
                <a:latin typeface="Neo Sans W1G" panose="020B0504030504040204" pitchFamily="34" charset="0"/>
                <a:sym typeface="Helvetica Neue"/>
              </a:rPr>
              <a:t>CÓDIGOS DE NOTIFICACIÓN EN EMERGENCIA</a:t>
            </a:r>
          </a:p>
        </p:txBody>
      </p:sp>
      <p:cxnSp>
        <p:nvCxnSpPr>
          <p:cNvPr id="40" name="Conector recto 39">
            <a:extLst>
              <a:ext uri="{FF2B5EF4-FFF2-40B4-BE49-F238E27FC236}">
                <a16:creationId xmlns:a16="http://schemas.microsoft.com/office/drawing/2014/main" id="{E0E1271F-0CA3-2946-9BCD-490BCE8B449C}"/>
              </a:ext>
            </a:extLst>
          </p:cNvPr>
          <p:cNvCxnSpPr>
            <a:cxnSpLocks/>
          </p:cNvCxnSpPr>
          <p:nvPr/>
        </p:nvCxnSpPr>
        <p:spPr>
          <a:xfrm flipV="1">
            <a:off x="765367" y="2092726"/>
            <a:ext cx="0" cy="621118"/>
          </a:xfrm>
          <a:prstGeom prst="line">
            <a:avLst/>
          </a:prstGeom>
          <a:noFill/>
          <a:ln w="44450" cap="flat">
            <a:solidFill>
              <a:srgbClr val="00BEB8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8" name="Grupo 7">
            <a:extLst>
              <a:ext uri="{FF2B5EF4-FFF2-40B4-BE49-F238E27FC236}">
                <a16:creationId xmlns:a16="http://schemas.microsoft.com/office/drawing/2014/main" id="{EF4ED7E5-2918-4179-8D47-5C63D4F58579}"/>
              </a:ext>
            </a:extLst>
          </p:cNvPr>
          <p:cNvGrpSpPr/>
          <p:nvPr/>
        </p:nvGrpSpPr>
        <p:grpSpPr>
          <a:xfrm>
            <a:off x="16388108" y="437540"/>
            <a:ext cx="7584617" cy="1329204"/>
            <a:chOff x="16388108" y="437540"/>
            <a:chExt cx="7584617" cy="1329204"/>
          </a:xfrm>
        </p:grpSpPr>
        <p:grpSp>
          <p:nvGrpSpPr>
            <p:cNvPr id="44" name="Grupo 43">
              <a:extLst>
                <a:ext uri="{FF2B5EF4-FFF2-40B4-BE49-F238E27FC236}">
                  <a16:creationId xmlns:a16="http://schemas.microsoft.com/office/drawing/2014/main" id="{A8310CEF-087B-4D1D-A0D3-C2ADC21EFFAA}"/>
                </a:ext>
              </a:extLst>
            </p:cNvPr>
            <p:cNvGrpSpPr/>
            <p:nvPr/>
          </p:nvGrpSpPr>
          <p:grpSpPr>
            <a:xfrm>
              <a:off x="21461321" y="440585"/>
              <a:ext cx="874197" cy="874197"/>
              <a:chOff x="21461321" y="487741"/>
              <a:chExt cx="874197" cy="874197"/>
            </a:xfrm>
          </p:grpSpPr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50E899A5-A447-421B-BBC3-9FC7ADF536BB}"/>
                  </a:ext>
                </a:extLst>
              </p:cNvPr>
              <p:cNvSpPr/>
              <p:nvPr/>
            </p:nvSpPr>
            <p:spPr>
              <a:xfrm>
                <a:off x="21461321" y="487741"/>
                <a:ext cx="874197" cy="8741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pic>
            <p:nvPicPr>
              <p:cNvPr id="49" name="Imagen 48">
                <a:extLst>
                  <a:ext uri="{FF2B5EF4-FFF2-40B4-BE49-F238E27FC236}">
                    <a16:creationId xmlns:a16="http://schemas.microsoft.com/office/drawing/2014/main" id="{CEBDBF10-F4BD-4AA5-9BA3-E032251C64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625199" y="678957"/>
                <a:ext cx="539750" cy="539750"/>
              </a:xfrm>
              <a:prstGeom prst="rect">
                <a:avLst/>
              </a:prstGeom>
            </p:spPr>
          </p:pic>
        </p:grpSp>
        <p:grpSp>
          <p:nvGrpSpPr>
            <p:cNvPr id="45" name="Grupo 44">
              <a:extLst>
                <a:ext uri="{FF2B5EF4-FFF2-40B4-BE49-F238E27FC236}">
                  <a16:creationId xmlns:a16="http://schemas.microsoft.com/office/drawing/2014/main" id="{6B389B2A-31E0-4896-B17C-D9A0B3109E00}"/>
                </a:ext>
              </a:extLst>
            </p:cNvPr>
            <p:cNvGrpSpPr/>
            <p:nvPr/>
          </p:nvGrpSpPr>
          <p:grpSpPr>
            <a:xfrm>
              <a:off x="23098528" y="440585"/>
              <a:ext cx="874197" cy="874197"/>
              <a:chOff x="23024513" y="509511"/>
              <a:chExt cx="874197" cy="874197"/>
            </a:xfrm>
          </p:grpSpPr>
          <p:sp>
            <p:nvSpPr>
              <p:cNvPr id="46" name="Elipse 45">
                <a:extLst>
                  <a:ext uri="{FF2B5EF4-FFF2-40B4-BE49-F238E27FC236}">
                    <a16:creationId xmlns:a16="http://schemas.microsoft.com/office/drawing/2014/main" id="{50213225-8E40-4D2E-9970-FCB64061A9C4}"/>
                  </a:ext>
                </a:extLst>
              </p:cNvPr>
              <p:cNvSpPr/>
              <p:nvPr/>
            </p:nvSpPr>
            <p:spPr>
              <a:xfrm>
                <a:off x="23024513" y="509511"/>
                <a:ext cx="874197" cy="8741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pic>
            <p:nvPicPr>
              <p:cNvPr id="47" name="Imagen 46">
                <a:extLst>
                  <a:ext uri="{FF2B5EF4-FFF2-40B4-BE49-F238E27FC236}">
                    <a16:creationId xmlns:a16="http://schemas.microsoft.com/office/drawing/2014/main" id="{1A72B60B-B70E-4B70-BC96-086F0CD8C0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3218870" y="697945"/>
                <a:ext cx="539750" cy="539750"/>
              </a:xfrm>
              <a:prstGeom prst="rect">
                <a:avLst/>
              </a:prstGeom>
            </p:spPr>
          </p:pic>
        </p:grp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038AC465-78BF-44CA-8613-D1F2A6C04012}"/>
                </a:ext>
              </a:extLst>
            </p:cNvPr>
            <p:cNvGrpSpPr/>
            <p:nvPr/>
          </p:nvGrpSpPr>
          <p:grpSpPr>
            <a:xfrm>
              <a:off x="18019482" y="491715"/>
              <a:ext cx="874197" cy="874197"/>
              <a:chOff x="18019482" y="491715"/>
              <a:chExt cx="874197" cy="874197"/>
            </a:xfrm>
          </p:grpSpPr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A19256E7-1BA6-41C7-8F48-2168B9F7817A}"/>
                  </a:ext>
                </a:extLst>
              </p:cNvPr>
              <p:cNvSpPr/>
              <p:nvPr/>
            </p:nvSpPr>
            <p:spPr>
              <a:xfrm>
                <a:off x="18019482" y="491715"/>
                <a:ext cx="874197" cy="8741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pic>
            <p:nvPicPr>
              <p:cNvPr id="53" name="Imagen 52">
                <a:extLst>
                  <a:ext uri="{FF2B5EF4-FFF2-40B4-BE49-F238E27FC236}">
                    <a16:creationId xmlns:a16="http://schemas.microsoft.com/office/drawing/2014/main" id="{57E28C66-B753-41F9-90D8-30007CECC7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8218246" y="650140"/>
                <a:ext cx="539750" cy="539750"/>
              </a:xfrm>
              <a:prstGeom prst="rect">
                <a:avLst/>
              </a:prstGeom>
            </p:spPr>
          </p:pic>
        </p:grpSp>
        <p:grpSp>
          <p:nvGrpSpPr>
            <p:cNvPr id="3" name="Grupo 2">
              <a:extLst>
                <a:ext uri="{FF2B5EF4-FFF2-40B4-BE49-F238E27FC236}">
                  <a16:creationId xmlns:a16="http://schemas.microsoft.com/office/drawing/2014/main" id="{A99E634B-8025-4698-B67D-9A049BDD96E0}"/>
                </a:ext>
              </a:extLst>
            </p:cNvPr>
            <p:cNvGrpSpPr/>
            <p:nvPr/>
          </p:nvGrpSpPr>
          <p:grpSpPr>
            <a:xfrm>
              <a:off x="16388108" y="504883"/>
              <a:ext cx="874197" cy="874197"/>
              <a:chOff x="16578531" y="507928"/>
              <a:chExt cx="874197" cy="874197"/>
            </a:xfrm>
          </p:grpSpPr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5FB3459C-BF61-40C2-852B-314940275FBE}"/>
                  </a:ext>
                </a:extLst>
              </p:cNvPr>
              <p:cNvSpPr/>
              <p:nvPr/>
            </p:nvSpPr>
            <p:spPr>
              <a:xfrm>
                <a:off x="16578531" y="507928"/>
                <a:ext cx="874197" cy="8741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pic>
            <p:nvPicPr>
              <p:cNvPr id="60" name="Imagen 59">
                <a:extLst>
                  <a:ext uri="{FF2B5EF4-FFF2-40B4-BE49-F238E27FC236}">
                    <a16:creationId xmlns:a16="http://schemas.microsoft.com/office/drawing/2014/main" id="{076AD1FB-4528-43A5-A180-90B55804F1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6711478" y="632396"/>
                <a:ext cx="643122" cy="581329"/>
              </a:xfrm>
              <a:prstGeom prst="rect">
                <a:avLst/>
              </a:prstGeom>
            </p:spPr>
          </p:pic>
        </p:grpSp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1C3C4E98-ED5B-474E-A868-134FEA2F0A7F}"/>
                </a:ext>
              </a:extLst>
            </p:cNvPr>
            <p:cNvGrpSpPr/>
            <p:nvPr/>
          </p:nvGrpSpPr>
          <p:grpSpPr>
            <a:xfrm>
              <a:off x="19224783" y="437540"/>
              <a:ext cx="1945790" cy="1329204"/>
              <a:chOff x="19224783" y="437540"/>
              <a:chExt cx="1945790" cy="1329204"/>
            </a:xfrm>
          </p:grpSpPr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928DF003-966C-40EA-AC8D-7102296B98F4}"/>
                  </a:ext>
                </a:extLst>
              </p:cNvPr>
              <p:cNvSpPr/>
              <p:nvPr/>
            </p:nvSpPr>
            <p:spPr>
              <a:xfrm>
                <a:off x="19656689" y="437540"/>
                <a:ext cx="1041622" cy="941540"/>
              </a:xfrm>
              <a:prstGeom prst="ellipse">
                <a:avLst/>
              </a:prstGeom>
              <a:solidFill>
                <a:srgbClr val="25BEB8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8" name="Allí donde nos necesitan">
                <a:extLst>
                  <a:ext uri="{FF2B5EF4-FFF2-40B4-BE49-F238E27FC236}">
                    <a16:creationId xmlns:a16="http://schemas.microsoft.com/office/drawing/2014/main" id="{1205C5CA-C389-4347-9835-35A928A2119E}"/>
                  </a:ext>
                </a:extLst>
              </p:cNvPr>
              <p:cNvSpPr txBox="1"/>
              <p:nvPr/>
            </p:nvSpPr>
            <p:spPr>
              <a:xfrm>
                <a:off x="19224783" y="1458967"/>
                <a:ext cx="1945790" cy="307777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anchor="ctr">
                <a:spAutoFit/>
              </a:bodyPr>
              <a:lstStyle>
                <a:lvl1pPr>
                  <a:defRPr sz="1500" b="0">
                    <a:solidFill>
                      <a:srgbClr val="00BEB8"/>
                    </a:solidFill>
                    <a:latin typeface="Calibri Light"/>
                    <a:ea typeface="Calibri Light"/>
                    <a:cs typeface="Calibri Light"/>
                    <a:sym typeface="Calibri Light"/>
                  </a:defRPr>
                </a:lvl1pPr>
              </a:lstStyle>
              <a:p>
                <a:pPr algn="ctr">
                  <a:lnSpc>
                    <a:spcPts val="1600"/>
                  </a:lnSpc>
                </a:pPr>
                <a:r>
                  <a:rPr lang="es-ES" dirty="0"/>
                  <a:t>PLAN DE EMERGENCIAS</a:t>
                </a:r>
              </a:p>
            </p:txBody>
          </p:sp>
          <p:pic>
            <p:nvPicPr>
              <p:cNvPr id="51" name="Imagen 50">
                <a:extLst>
                  <a:ext uri="{FF2B5EF4-FFF2-40B4-BE49-F238E27FC236}">
                    <a16:creationId xmlns:a16="http://schemas.microsoft.com/office/drawing/2014/main" id="{C0A4894B-545D-49FA-A2AC-AC45380F97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9906479" y="636494"/>
                <a:ext cx="539750" cy="539750"/>
              </a:xfrm>
              <a:prstGeom prst="rect">
                <a:avLst/>
              </a:prstGeom>
            </p:spPr>
          </p:pic>
        </p:grpSp>
      </p:grpSp>
      <p:sp>
        <p:nvSpPr>
          <p:cNvPr id="2" name="Elipse 1">
            <a:extLst>
              <a:ext uri="{FF2B5EF4-FFF2-40B4-BE49-F238E27FC236}">
                <a16:creationId xmlns:a16="http://schemas.microsoft.com/office/drawing/2014/main" id="{085E8455-1646-4306-96F3-4BE11123B233}"/>
              </a:ext>
            </a:extLst>
          </p:cNvPr>
          <p:cNvSpPr/>
          <p:nvPr/>
        </p:nvSpPr>
        <p:spPr>
          <a:xfrm>
            <a:off x="4475933" y="3553370"/>
            <a:ext cx="5268957" cy="2652034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000" b="1" dirty="0"/>
              <a:t>CÓDIGO AZUL = PACIENTE EN PARADA CARDIORESPIRATORIA</a:t>
            </a:r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D82762EE-2F40-4C3A-A40B-768CC1539D5A}"/>
              </a:ext>
            </a:extLst>
          </p:cNvPr>
          <p:cNvSpPr/>
          <p:nvPr/>
        </p:nvSpPr>
        <p:spPr>
          <a:xfrm>
            <a:off x="4475934" y="7001964"/>
            <a:ext cx="5268957" cy="2652034"/>
          </a:xfrm>
          <a:prstGeom prst="ellipse">
            <a:avLst/>
          </a:prstGeom>
          <a:solidFill>
            <a:srgbClr val="FFC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000" b="1" dirty="0">
                <a:solidFill>
                  <a:schemeClr val="bg2">
                    <a:lumMod val="50000"/>
                  </a:schemeClr>
                </a:solidFill>
              </a:rPr>
              <a:t>CÓDIGO ROSADO = HURTO O PERDIDA DE MENOR DE EDAD</a:t>
            </a: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61445C19-DB8D-4090-BCF0-92CD6BC7B0DE}"/>
              </a:ext>
            </a:extLst>
          </p:cNvPr>
          <p:cNvSpPr/>
          <p:nvPr/>
        </p:nvSpPr>
        <p:spPr>
          <a:xfrm>
            <a:off x="14928968" y="10450558"/>
            <a:ext cx="5268710" cy="2652034"/>
          </a:xfrm>
          <a:prstGeom prst="ellipse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000" b="1" dirty="0"/>
              <a:t>CÓDIGO VERDE = EVACUACIÓN</a:t>
            </a:r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F6D9D243-7C7C-4CA0-8021-DCFF40CDFF53}"/>
              </a:ext>
            </a:extLst>
          </p:cNvPr>
          <p:cNvSpPr/>
          <p:nvPr/>
        </p:nvSpPr>
        <p:spPr>
          <a:xfrm>
            <a:off x="14907394" y="7001964"/>
            <a:ext cx="5268957" cy="265203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000" b="1" dirty="0">
                <a:solidFill>
                  <a:schemeClr val="bg2">
                    <a:lumMod val="50000"/>
                  </a:schemeClr>
                </a:solidFill>
              </a:rPr>
              <a:t>CÓDIGO BLANCO = MULTITUD DE LESIONADOS</a:t>
            </a:r>
          </a:p>
        </p:txBody>
      </p:sp>
      <p:sp>
        <p:nvSpPr>
          <p:cNvPr id="29" name="Elipse 28">
            <a:extLst>
              <a:ext uri="{FF2B5EF4-FFF2-40B4-BE49-F238E27FC236}">
                <a16:creationId xmlns:a16="http://schemas.microsoft.com/office/drawing/2014/main" id="{5F6AC8A5-4C8F-4FF8-81FA-7C7710D7A140}"/>
              </a:ext>
            </a:extLst>
          </p:cNvPr>
          <p:cNvSpPr/>
          <p:nvPr/>
        </p:nvSpPr>
        <p:spPr>
          <a:xfrm>
            <a:off x="4475934" y="10450558"/>
            <a:ext cx="5268957" cy="2652034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000" b="1" dirty="0"/>
              <a:t>CÓDIGO ROJO = HEMORRAGIA OBSTÉTRICA</a:t>
            </a:r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2396CFAA-8756-49A1-BF0A-D24471CB9481}"/>
              </a:ext>
            </a:extLst>
          </p:cNvPr>
          <p:cNvSpPr/>
          <p:nvPr/>
        </p:nvSpPr>
        <p:spPr>
          <a:xfrm>
            <a:off x="14907395" y="3553370"/>
            <a:ext cx="5268957" cy="2652033"/>
          </a:xfrm>
          <a:prstGeom prst="ellipse">
            <a:avLst/>
          </a:prstGeom>
          <a:solidFill>
            <a:srgbClr val="EE408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000" b="1" dirty="0">
                <a:solidFill>
                  <a:schemeClr val="bg1"/>
                </a:solidFill>
              </a:rPr>
              <a:t>CÓDIGO FUCSIA = VÍCTIMAS DE VIOLENCIA SEXUAL</a:t>
            </a:r>
          </a:p>
        </p:txBody>
      </p:sp>
    </p:spTree>
    <p:extLst>
      <p:ext uri="{BB962C8B-B14F-4D97-AF65-F5344CB8AC3E}">
        <p14:creationId xmlns:p14="http://schemas.microsoft.com/office/powerpoint/2010/main" val="32606072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Marcador de título 1">
            <a:extLst>
              <a:ext uri="{FF2B5EF4-FFF2-40B4-BE49-F238E27FC236}">
                <a16:creationId xmlns:a16="http://schemas.microsoft.com/office/drawing/2014/main" id="{85AA6AA2-CF24-5248-9FED-A2E4BCBADBED}"/>
              </a:ext>
            </a:extLst>
          </p:cNvPr>
          <p:cNvSpPr txBox="1">
            <a:spLocks/>
          </p:cNvSpPr>
          <p:nvPr/>
        </p:nvSpPr>
        <p:spPr>
          <a:xfrm>
            <a:off x="1195592" y="1943220"/>
            <a:ext cx="22683309" cy="10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825500" hangingPunct="0">
              <a:lnSpc>
                <a:spcPct val="100000"/>
              </a:lnSpc>
              <a:spcBef>
                <a:spcPts val="0"/>
              </a:spcBef>
              <a:defRPr/>
            </a:pPr>
            <a:r>
              <a:rPr lang="es-ES" sz="5200" b="1" kern="0" dirty="0">
                <a:solidFill>
                  <a:srgbClr val="5D6267"/>
                </a:solidFill>
                <a:latin typeface="Neo Sans W1G" panose="020B0504030504040204" pitchFamily="34" charset="0"/>
                <a:sym typeface="Helvetica Neue"/>
              </a:rPr>
              <a:t>EVACUACIÓN</a:t>
            </a:r>
          </a:p>
        </p:txBody>
      </p:sp>
      <p:cxnSp>
        <p:nvCxnSpPr>
          <p:cNvPr id="40" name="Conector recto 39">
            <a:extLst>
              <a:ext uri="{FF2B5EF4-FFF2-40B4-BE49-F238E27FC236}">
                <a16:creationId xmlns:a16="http://schemas.microsoft.com/office/drawing/2014/main" id="{E0E1271F-0CA3-2946-9BCD-490BCE8B449C}"/>
              </a:ext>
            </a:extLst>
          </p:cNvPr>
          <p:cNvCxnSpPr>
            <a:cxnSpLocks/>
          </p:cNvCxnSpPr>
          <p:nvPr/>
        </p:nvCxnSpPr>
        <p:spPr>
          <a:xfrm flipV="1">
            <a:off x="765367" y="2092726"/>
            <a:ext cx="0" cy="621118"/>
          </a:xfrm>
          <a:prstGeom prst="line">
            <a:avLst/>
          </a:prstGeom>
          <a:noFill/>
          <a:ln w="44450" cap="flat">
            <a:solidFill>
              <a:srgbClr val="00BEB8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8" name="Grupo 7">
            <a:extLst>
              <a:ext uri="{FF2B5EF4-FFF2-40B4-BE49-F238E27FC236}">
                <a16:creationId xmlns:a16="http://schemas.microsoft.com/office/drawing/2014/main" id="{EF4ED7E5-2918-4179-8D47-5C63D4F58579}"/>
              </a:ext>
            </a:extLst>
          </p:cNvPr>
          <p:cNvGrpSpPr/>
          <p:nvPr/>
        </p:nvGrpSpPr>
        <p:grpSpPr>
          <a:xfrm>
            <a:off x="16388108" y="437540"/>
            <a:ext cx="7584617" cy="1329204"/>
            <a:chOff x="16388108" y="437540"/>
            <a:chExt cx="7584617" cy="1329204"/>
          </a:xfrm>
        </p:grpSpPr>
        <p:grpSp>
          <p:nvGrpSpPr>
            <p:cNvPr id="44" name="Grupo 43">
              <a:extLst>
                <a:ext uri="{FF2B5EF4-FFF2-40B4-BE49-F238E27FC236}">
                  <a16:creationId xmlns:a16="http://schemas.microsoft.com/office/drawing/2014/main" id="{A8310CEF-087B-4D1D-A0D3-C2ADC21EFFAA}"/>
                </a:ext>
              </a:extLst>
            </p:cNvPr>
            <p:cNvGrpSpPr/>
            <p:nvPr/>
          </p:nvGrpSpPr>
          <p:grpSpPr>
            <a:xfrm>
              <a:off x="21461321" y="440585"/>
              <a:ext cx="874197" cy="874197"/>
              <a:chOff x="21461321" y="487741"/>
              <a:chExt cx="874197" cy="874197"/>
            </a:xfrm>
          </p:grpSpPr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50E899A5-A447-421B-BBC3-9FC7ADF536BB}"/>
                  </a:ext>
                </a:extLst>
              </p:cNvPr>
              <p:cNvSpPr/>
              <p:nvPr/>
            </p:nvSpPr>
            <p:spPr>
              <a:xfrm>
                <a:off x="21461321" y="487741"/>
                <a:ext cx="874197" cy="8741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pic>
            <p:nvPicPr>
              <p:cNvPr id="49" name="Imagen 48">
                <a:extLst>
                  <a:ext uri="{FF2B5EF4-FFF2-40B4-BE49-F238E27FC236}">
                    <a16:creationId xmlns:a16="http://schemas.microsoft.com/office/drawing/2014/main" id="{CEBDBF10-F4BD-4AA5-9BA3-E032251C64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625199" y="678957"/>
                <a:ext cx="539750" cy="539750"/>
              </a:xfrm>
              <a:prstGeom prst="rect">
                <a:avLst/>
              </a:prstGeom>
            </p:spPr>
          </p:pic>
        </p:grpSp>
        <p:grpSp>
          <p:nvGrpSpPr>
            <p:cNvPr id="45" name="Grupo 44">
              <a:extLst>
                <a:ext uri="{FF2B5EF4-FFF2-40B4-BE49-F238E27FC236}">
                  <a16:creationId xmlns:a16="http://schemas.microsoft.com/office/drawing/2014/main" id="{6B389B2A-31E0-4896-B17C-D9A0B3109E00}"/>
                </a:ext>
              </a:extLst>
            </p:cNvPr>
            <p:cNvGrpSpPr/>
            <p:nvPr/>
          </p:nvGrpSpPr>
          <p:grpSpPr>
            <a:xfrm>
              <a:off x="23098528" y="440585"/>
              <a:ext cx="874197" cy="874197"/>
              <a:chOff x="23024513" y="509511"/>
              <a:chExt cx="874197" cy="874197"/>
            </a:xfrm>
          </p:grpSpPr>
          <p:sp>
            <p:nvSpPr>
              <p:cNvPr id="46" name="Elipse 45">
                <a:extLst>
                  <a:ext uri="{FF2B5EF4-FFF2-40B4-BE49-F238E27FC236}">
                    <a16:creationId xmlns:a16="http://schemas.microsoft.com/office/drawing/2014/main" id="{50213225-8E40-4D2E-9970-FCB64061A9C4}"/>
                  </a:ext>
                </a:extLst>
              </p:cNvPr>
              <p:cNvSpPr/>
              <p:nvPr/>
            </p:nvSpPr>
            <p:spPr>
              <a:xfrm>
                <a:off x="23024513" y="509511"/>
                <a:ext cx="874197" cy="8741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pic>
            <p:nvPicPr>
              <p:cNvPr id="47" name="Imagen 46">
                <a:extLst>
                  <a:ext uri="{FF2B5EF4-FFF2-40B4-BE49-F238E27FC236}">
                    <a16:creationId xmlns:a16="http://schemas.microsoft.com/office/drawing/2014/main" id="{1A72B60B-B70E-4B70-BC96-086F0CD8C0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3218870" y="697945"/>
                <a:ext cx="539750" cy="539750"/>
              </a:xfrm>
              <a:prstGeom prst="rect">
                <a:avLst/>
              </a:prstGeom>
            </p:spPr>
          </p:pic>
        </p:grp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038AC465-78BF-44CA-8613-D1F2A6C04012}"/>
                </a:ext>
              </a:extLst>
            </p:cNvPr>
            <p:cNvGrpSpPr/>
            <p:nvPr/>
          </p:nvGrpSpPr>
          <p:grpSpPr>
            <a:xfrm>
              <a:off x="18019482" y="491715"/>
              <a:ext cx="874197" cy="874197"/>
              <a:chOff x="18019482" y="491715"/>
              <a:chExt cx="874197" cy="874197"/>
            </a:xfrm>
          </p:grpSpPr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A19256E7-1BA6-41C7-8F48-2168B9F7817A}"/>
                  </a:ext>
                </a:extLst>
              </p:cNvPr>
              <p:cNvSpPr/>
              <p:nvPr/>
            </p:nvSpPr>
            <p:spPr>
              <a:xfrm>
                <a:off x="18019482" y="491715"/>
                <a:ext cx="874197" cy="8741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pic>
            <p:nvPicPr>
              <p:cNvPr id="53" name="Imagen 52">
                <a:extLst>
                  <a:ext uri="{FF2B5EF4-FFF2-40B4-BE49-F238E27FC236}">
                    <a16:creationId xmlns:a16="http://schemas.microsoft.com/office/drawing/2014/main" id="{57E28C66-B753-41F9-90D8-30007CECC7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8218246" y="650140"/>
                <a:ext cx="539750" cy="539750"/>
              </a:xfrm>
              <a:prstGeom prst="rect">
                <a:avLst/>
              </a:prstGeom>
            </p:spPr>
          </p:pic>
        </p:grpSp>
        <p:grpSp>
          <p:nvGrpSpPr>
            <p:cNvPr id="3" name="Grupo 2">
              <a:extLst>
                <a:ext uri="{FF2B5EF4-FFF2-40B4-BE49-F238E27FC236}">
                  <a16:creationId xmlns:a16="http://schemas.microsoft.com/office/drawing/2014/main" id="{A99E634B-8025-4698-B67D-9A049BDD96E0}"/>
                </a:ext>
              </a:extLst>
            </p:cNvPr>
            <p:cNvGrpSpPr/>
            <p:nvPr/>
          </p:nvGrpSpPr>
          <p:grpSpPr>
            <a:xfrm>
              <a:off x="16388108" y="504883"/>
              <a:ext cx="874197" cy="874197"/>
              <a:chOff x="16578531" y="507928"/>
              <a:chExt cx="874197" cy="874197"/>
            </a:xfrm>
          </p:grpSpPr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5FB3459C-BF61-40C2-852B-314940275FBE}"/>
                  </a:ext>
                </a:extLst>
              </p:cNvPr>
              <p:cNvSpPr/>
              <p:nvPr/>
            </p:nvSpPr>
            <p:spPr>
              <a:xfrm>
                <a:off x="16578531" y="507928"/>
                <a:ext cx="874197" cy="8741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pic>
            <p:nvPicPr>
              <p:cNvPr id="60" name="Imagen 59">
                <a:extLst>
                  <a:ext uri="{FF2B5EF4-FFF2-40B4-BE49-F238E27FC236}">
                    <a16:creationId xmlns:a16="http://schemas.microsoft.com/office/drawing/2014/main" id="{076AD1FB-4528-43A5-A180-90B55804F1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6711478" y="632396"/>
                <a:ext cx="643122" cy="581329"/>
              </a:xfrm>
              <a:prstGeom prst="rect">
                <a:avLst/>
              </a:prstGeom>
            </p:spPr>
          </p:pic>
        </p:grpSp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1C3C4E98-ED5B-474E-A868-134FEA2F0A7F}"/>
                </a:ext>
              </a:extLst>
            </p:cNvPr>
            <p:cNvGrpSpPr/>
            <p:nvPr/>
          </p:nvGrpSpPr>
          <p:grpSpPr>
            <a:xfrm>
              <a:off x="19224783" y="437540"/>
              <a:ext cx="1945790" cy="1329204"/>
              <a:chOff x="19224783" y="437540"/>
              <a:chExt cx="1945790" cy="1329204"/>
            </a:xfrm>
          </p:grpSpPr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928DF003-966C-40EA-AC8D-7102296B98F4}"/>
                  </a:ext>
                </a:extLst>
              </p:cNvPr>
              <p:cNvSpPr/>
              <p:nvPr/>
            </p:nvSpPr>
            <p:spPr>
              <a:xfrm>
                <a:off x="19656689" y="437540"/>
                <a:ext cx="1041622" cy="941540"/>
              </a:xfrm>
              <a:prstGeom prst="ellipse">
                <a:avLst/>
              </a:prstGeom>
              <a:solidFill>
                <a:srgbClr val="25BEB8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8" name="Allí donde nos necesitan">
                <a:extLst>
                  <a:ext uri="{FF2B5EF4-FFF2-40B4-BE49-F238E27FC236}">
                    <a16:creationId xmlns:a16="http://schemas.microsoft.com/office/drawing/2014/main" id="{1205C5CA-C389-4347-9835-35A928A2119E}"/>
                  </a:ext>
                </a:extLst>
              </p:cNvPr>
              <p:cNvSpPr txBox="1"/>
              <p:nvPr/>
            </p:nvSpPr>
            <p:spPr>
              <a:xfrm>
                <a:off x="19224783" y="1458967"/>
                <a:ext cx="1945790" cy="307777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anchor="ctr">
                <a:spAutoFit/>
              </a:bodyPr>
              <a:lstStyle>
                <a:lvl1pPr>
                  <a:defRPr sz="1500" b="0">
                    <a:solidFill>
                      <a:srgbClr val="00BEB8"/>
                    </a:solidFill>
                    <a:latin typeface="Calibri Light"/>
                    <a:ea typeface="Calibri Light"/>
                    <a:cs typeface="Calibri Light"/>
                    <a:sym typeface="Calibri Light"/>
                  </a:defRPr>
                </a:lvl1pPr>
              </a:lstStyle>
              <a:p>
                <a:pPr algn="ctr">
                  <a:lnSpc>
                    <a:spcPts val="1600"/>
                  </a:lnSpc>
                </a:pPr>
                <a:r>
                  <a:rPr lang="es-ES" dirty="0"/>
                  <a:t>PLAN DE EMERGENCIAS</a:t>
                </a:r>
              </a:p>
            </p:txBody>
          </p:sp>
          <p:pic>
            <p:nvPicPr>
              <p:cNvPr id="51" name="Imagen 50">
                <a:extLst>
                  <a:ext uri="{FF2B5EF4-FFF2-40B4-BE49-F238E27FC236}">
                    <a16:creationId xmlns:a16="http://schemas.microsoft.com/office/drawing/2014/main" id="{C0A4894B-545D-49FA-A2AC-AC45380F97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9906479" y="636494"/>
                <a:ext cx="539750" cy="539750"/>
              </a:xfrm>
              <a:prstGeom prst="rect">
                <a:avLst/>
              </a:prstGeom>
            </p:spPr>
          </p:pic>
        </p:grpSp>
      </p:grpSp>
      <p:sp>
        <p:nvSpPr>
          <p:cNvPr id="24" name="Rectángulo 23">
            <a:extLst>
              <a:ext uri="{FF2B5EF4-FFF2-40B4-BE49-F238E27FC236}">
                <a16:creationId xmlns:a16="http://schemas.microsoft.com/office/drawing/2014/main" id="{D3EBAE9F-4DBA-4373-A323-634E8DE4594D}"/>
              </a:ext>
            </a:extLst>
          </p:cNvPr>
          <p:cNvSpPr/>
          <p:nvPr/>
        </p:nvSpPr>
        <p:spPr>
          <a:xfrm>
            <a:off x="1195592" y="3386984"/>
            <a:ext cx="21902936" cy="4111096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90000"/>
              </a:lnSpc>
              <a:spcBef>
                <a:spcPts val="1190"/>
              </a:spcBef>
              <a:buClr>
                <a:srgbClr val="00BEB8"/>
              </a:buClr>
              <a:buSzPct val="104000"/>
              <a:tabLst>
                <a:tab pos="515938" algn="l"/>
                <a:tab pos="1225550" algn="l"/>
                <a:tab pos="1720850" algn="l"/>
                <a:tab pos="2797175" algn="l"/>
              </a:tabLst>
            </a:pPr>
            <a:r>
              <a:rPr lang="es-CO" sz="4500" dirty="0">
                <a:solidFill>
                  <a:srgbClr val="4B4F54"/>
                </a:solidFill>
                <a:latin typeface="Calibri Light"/>
                <a:cs typeface="Calibri Light"/>
              </a:rPr>
              <a:t>Es una medida consistente en desplazar un grupo de personas de una zona de alto riesgo a una de mayor seguridad a través de rutas seguras para garantizar su integridad.</a:t>
            </a:r>
          </a:p>
          <a:p>
            <a:pPr algn="just">
              <a:lnSpc>
                <a:spcPct val="90000"/>
              </a:lnSpc>
              <a:spcBef>
                <a:spcPts val="1190"/>
              </a:spcBef>
              <a:buClr>
                <a:srgbClr val="00BEB8"/>
              </a:buClr>
              <a:buSzPct val="104000"/>
              <a:tabLst>
                <a:tab pos="515938" algn="l"/>
                <a:tab pos="1225550" algn="l"/>
                <a:tab pos="1720850" algn="l"/>
                <a:tab pos="2797175" algn="l"/>
              </a:tabLst>
            </a:pPr>
            <a:endParaRPr lang="es-CO" altLang="es-CO" sz="4500" dirty="0">
              <a:solidFill>
                <a:srgbClr val="4B4F54"/>
              </a:solidFill>
              <a:latin typeface="Calibri Light"/>
              <a:cs typeface="Calibri Light"/>
            </a:endParaRPr>
          </a:p>
          <a:p>
            <a:pPr algn="just">
              <a:lnSpc>
                <a:spcPct val="90000"/>
              </a:lnSpc>
              <a:spcBef>
                <a:spcPts val="1190"/>
              </a:spcBef>
              <a:buClr>
                <a:srgbClr val="00BEB8"/>
              </a:buClr>
              <a:buSzPct val="104000"/>
              <a:tabLst>
                <a:tab pos="515938" algn="l"/>
                <a:tab pos="1225550" algn="l"/>
                <a:tab pos="1720850" algn="l"/>
                <a:tab pos="2797175" algn="l"/>
              </a:tabLst>
            </a:pPr>
            <a:r>
              <a:rPr lang="es-CO" altLang="es-CO" sz="4500" dirty="0">
                <a:solidFill>
                  <a:srgbClr val="4B4F54"/>
                </a:solidFill>
                <a:latin typeface="Calibri Light"/>
                <a:cs typeface="Calibri Light"/>
              </a:rPr>
              <a:t>En el COA tenemos dos rutas de evacuación las cuales se encuentran en el costado oriental y occidental, ambas están señalizadas y cuentan con puerta de apertura rápida, al evacuar evitar dejarla abierta.</a:t>
            </a:r>
            <a:endParaRPr lang="es-ES" altLang="es-CO" sz="4500" dirty="0">
              <a:solidFill>
                <a:srgbClr val="4B4F54"/>
              </a:solidFill>
              <a:latin typeface="Calibri Light"/>
              <a:cs typeface="Calibri Light"/>
            </a:endParaRPr>
          </a:p>
          <a:p>
            <a:pPr algn="just">
              <a:lnSpc>
                <a:spcPct val="90000"/>
              </a:lnSpc>
              <a:spcBef>
                <a:spcPts val="1190"/>
              </a:spcBef>
              <a:buClr>
                <a:srgbClr val="00BEB8"/>
              </a:buClr>
              <a:buSzPct val="104000"/>
              <a:tabLst>
                <a:tab pos="515938" algn="l"/>
                <a:tab pos="1225550" algn="l"/>
                <a:tab pos="1720850" algn="l"/>
                <a:tab pos="2797175" algn="l"/>
              </a:tabLst>
            </a:pPr>
            <a:endParaRPr lang="es-ES" altLang="es-CO" sz="4500" dirty="0">
              <a:solidFill>
                <a:srgbClr val="4B4F54"/>
              </a:solidFill>
              <a:latin typeface="Calibri Light"/>
              <a:cs typeface="Calibri Light"/>
            </a:endParaRPr>
          </a:p>
          <a:p>
            <a:pPr algn="just">
              <a:lnSpc>
                <a:spcPct val="90000"/>
              </a:lnSpc>
              <a:spcBef>
                <a:spcPts val="1190"/>
              </a:spcBef>
              <a:buClr>
                <a:srgbClr val="00BEB8"/>
              </a:buClr>
              <a:buSzPct val="104000"/>
              <a:tabLst>
                <a:tab pos="515938" algn="l"/>
                <a:tab pos="1225550" algn="l"/>
                <a:tab pos="1720850" algn="l"/>
                <a:tab pos="2797175" algn="l"/>
              </a:tabLst>
            </a:pPr>
            <a:endParaRPr lang="es-CO" sz="4800" b="1" dirty="0">
              <a:solidFill>
                <a:srgbClr val="4B4F54"/>
              </a:solidFill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603434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Marcador de título 1">
            <a:extLst>
              <a:ext uri="{FF2B5EF4-FFF2-40B4-BE49-F238E27FC236}">
                <a16:creationId xmlns:a16="http://schemas.microsoft.com/office/drawing/2014/main" id="{85AA6AA2-CF24-5248-9FED-A2E4BCBADBED}"/>
              </a:ext>
            </a:extLst>
          </p:cNvPr>
          <p:cNvSpPr txBox="1">
            <a:spLocks/>
          </p:cNvSpPr>
          <p:nvPr/>
        </p:nvSpPr>
        <p:spPr>
          <a:xfrm>
            <a:off x="1195592" y="1943220"/>
            <a:ext cx="22683309" cy="10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825500" hangingPunct="0">
              <a:lnSpc>
                <a:spcPct val="100000"/>
              </a:lnSpc>
              <a:spcBef>
                <a:spcPts val="0"/>
              </a:spcBef>
              <a:defRPr/>
            </a:pPr>
            <a:r>
              <a:rPr lang="es-ES" sz="5200" b="1" kern="0" dirty="0">
                <a:solidFill>
                  <a:srgbClr val="5D6267"/>
                </a:solidFill>
                <a:latin typeface="Neo Sans W1G" panose="020B0504030504040204" pitchFamily="34" charset="0"/>
                <a:sym typeface="Helvetica Neue"/>
              </a:rPr>
              <a:t>PUNTO DE ENCUENTRO</a:t>
            </a:r>
          </a:p>
        </p:txBody>
      </p:sp>
      <p:cxnSp>
        <p:nvCxnSpPr>
          <p:cNvPr id="40" name="Conector recto 39">
            <a:extLst>
              <a:ext uri="{FF2B5EF4-FFF2-40B4-BE49-F238E27FC236}">
                <a16:creationId xmlns:a16="http://schemas.microsoft.com/office/drawing/2014/main" id="{E0E1271F-0CA3-2946-9BCD-490BCE8B449C}"/>
              </a:ext>
            </a:extLst>
          </p:cNvPr>
          <p:cNvCxnSpPr>
            <a:cxnSpLocks/>
          </p:cNvCxnSpPr>
          <p:nvPr/>
        </p:nvCxnSpPr>
        <p:spPr>
          <a:xfrm flipV="1">
            <a:off x="765367" y="2092726"/>
            <a:ext cx="0" cy="621118"/>
          </a:xfrm>
          <a:prstGeom prst="line">
            <a:avLst/>
          </a:prstGeom>
          <a:noFill/>
          <a:ln w="44450" cap="flat">
            <a:solidFill>
              <a:srgbClr val="00BEB8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8" name="Grupo 7">
            <a:extLst>
              <a:ext uri="{FF2B5EF4-FFF2-40B4-BE49-F238E27FC236}">
                <a16:creationId xmlns:a16="http://schemas.microsoft.com/office/drawing/2014/main" id="{EF4ED7E5-2918-4179-8D47-5C63D4F58579}"/>
              </a:ext>
            </a:extLst>
          </p:cNvPr>
          <p:cNvGrpSpPr/>
          <p:nvPr/>
        </p:nvGrpSpPr>
        <p:grpSpPr>
          <a:xfrm>
            <a:off x="16388108" y="437540"/>
            <a:ext cx="7584617" cy="1329204"/>
            <a:chOff x="16388108" y="437540"/>
            <a:chExt cx="7584617" cy="1329204"/>
          </a:xfrm>
        </p:grpSpPr>
        <p:grpSp>
          <p:nvGrpSpPr>
            <p:cNvPr id="44" name="Grupo 43">
              <a:extLst>
                <a:ext uri="{FF2B5EF4-FFF2-40B4-BE49-F238E27FC236}">
                  <a16:creationId xmlns:a16="http://schemas.microsoft.com/office/drawing/2014/main" id="{A8310CEF-087B-4D1D-A0D3-C2ADC21EFFAA}"/>
                </a:ext>
              </a:extLst>
            </p:cNvPr>
            <p:cNvGrpSpPr/>
            <p:nvPr/>
          </p:nvGrpSpPr>
          <p:grpSpPr>
            <a:xfrm>
              <a:off x="21461321" y="440585"/>
              <a:ext cx="874197" cy="874197"/>
              <a:chOff x="21461321" y="487741"/>
              <a:chExt cx="874197" cy="874197"/>
            </a:xfrm>
          </p:grpSpPr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50E899A5-A447-421B-BBC3-9FC7ADF536BB}"/>
                  </a:ext>
                </a:extLst>
              </p:cNvPr>
              <p:cNvSpPr/>
              <p:nvPr/>
            </p:nvSpPr>
            <p:spPr>
              <a:xfrm>
                <a:off x="21461321" y="487741"/>
                <a:ext cx="874197" cy="8741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pic>
            <p:nvPicPr>
              <p:cNvPr id="49" name="Imagen 48">
                <a:extLst>
                  <a:ext uri="{FF2B5EF4-FFF2-40B4-BE49-F238E27FC236}">
                    <a16:creationId xmlns:a16="http://schemas.microsoft.com/office/drawing/2014/main" id="{CEBDBF10-F4BD-4AA5-9BA3-E032251C64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625199" y="678957"/>
                <a:ext cx="539750" cy="539750"/>
              </a:xfrm>
              <a:prstGeom prst="rect">
                <a:avLst/>
              </a:prstGeom>
            </p:spPr>
          </p:pic>
        </p:grpSp>
        <p:grpSp>
          <p:nvGrpSpPr>
            <p:cNvPr id="45" name="Grupo 44">
              <a:extLst>
                <a:ext uri="{FF2B5EF4-FFF2-40B4-BE49-F238E27FC236}">
                  <a16:creationId xmlns:a16="http://schemas.microsoft.com/office/drawing/2014/main" id="{6B389B2A-31E0-4896-B17C-D9A0B3109E00}"/>
                </a:ext>
              </a:extLst>
            </p:cNvPr>
            <p:cNvGrpSpPr/>
            <p:nvPr/>
          </p:nvGrpSpPr>
          <p:grpSpPr>
            <a:xfrm>
              <a:off x="23098528" y="440585"/>
              <a:ext cx="874197" cy="874197"/>
              <a:chOff x="23024513" y="509511"/>
              <a:chExt cx="874197" cy="874197"/>
            </a:xfrm>
          </p:grpSpPr>
          <p:sp>
            <p:nvSpPr>
              <p:cNvPr id="46" name="Elipse 45">
                <a:extLst>
                  <a:ext uri="{FF2B5EF4-FFF2-40B4-BE49-F238E27FC236}">
                    <a16:creationId xmlns:a16="http://schemas.microsoft.com/office/drawing/2014/main" id="{50213225-8E40-4D2E-9970-FCB64061A9C4}"/>
                  </a:ext>
                </a:extLst>
              </p:cNvPr>
              <p:cNvSpPr/>
              <p:nvPr/>
            </p:nvSpPr>
            <p:spPr>
              <a:xfrm>
                <a:off x="23024513" y="509511"/>
                <a:ext cx="874197" cy="8741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pic>
            <p:nvPicPr>
              <p:cNvPr id="47" name="Imagen 46">
                <a:extLst>
                  <a:ext uri="{FF2B5EF4-FFF2-40B4-BE49-F238E27FC236}">
                    <a16:creationId xmlns:a16="http://schemas.microsoft.com/office/drawing/2014/main" id="{1A72B60B-B70E-4B70-BC96-086F0CD8C0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3218870" y="697945"/>
                <a:ext cx="539750" cy="539750"/>
              </a:xfrm>
              <a:prstGeom prst="rect">
                <a:avLst/>
              </a:prstGeom>
            </p:spPr>
          </p:pic>
        </p:grp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038AC465-78BF-44CA-8613-D1F2A6C04012}"/>
                </a:ext>
              </a:extLst>
            </p:cNvPr>
            <p:cNvGrpSpPr/>
            <p:nvPr/>
          </p:nvGrpSpPr>
          <p:grpSpPr>
            <a:xfrm>
              <a:off x="18019482" y="491715"/>
              <a:ext cx="874197" cy="874197"/>
              <a:chOff x="18019482" y="491715"/>
              <a:chExt cx="874197" cy="874197"/>
            </a:xfrm>
          </p:grpSpPr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A19256E7-1BA6-41C7-8F48-2168B9F7817A}"/>
                  </a:ext>
                </a:extLst>
              </p:cNvPr>
              <p:cNvSpPr/>
              <p:nvPr/>
            </p:nvSpPr>
            <p:spPr>
              <a:xfrm>
                <a:off x="18019482" y="491715"/>
                <a:ext cx="874197" cy="8741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pic>
            <p:nvPicPr>
              <p:cNvPr id="53" name="Imagen 52">
                <a:extLst>
                  <a:ext uri="{FF2B5EF4-FFF2-40B4-BE49-F238E27FC236}">
                    <a16:creationId xmlns:a16="http://schemas.microsoft.com/office/drawing/2014/main" id="{57E28C66-B753-41F9-90D8-30007CECC7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8218246" y="650140"/>
                <a:ext cx="539750" cy="539750"/>
              </a:xfrm>
              <a:prstGeom prst="rect">
                <a:avLst/>
              </a:prstGeom>
            </p:spPr>
          </p:pic>
        </p:grpSp>
        <p:grpSp>
          <p:nvGrpSpPr>
            <p:cNvPr id="3" name="Grupo 2">
              <a:extLst>
                <a:ext uri="{FF2B5EF4-FFF2-40B4-BE49-F238E27FC236}">
                  <a16:creationId xmlns:a16="http://schemas.microsoft.com/office/drawing/2014/main" id="{A99E634B-8025-4698-B67D-9A049BDD96E0}"/>
                </a:ext>
              </a:extLst>
            </p:cNvPr>
            <p:cNvGrpSpPr/>
            <p:nvPr/>
          </p:nvGrpSpPr>
          <p:grpSpPr>
            <a:xfrm>
              <a:off x="16388108" y="504883"/>
              <a:ext cx="874197" cy="874197"/>
              <a:chOff x="16578531" y="507928"/>
              <a:chExt cx="874197" cy="874197"/>
            </a:xfrm>
          </p:grpSpPr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5FB3459C-BF61-40C2-852B-314940275FBE}"/>
                  </a:ext>
                </a:extLst>
              </p:cNvPr>
              <p:cNvSpPr/>
              <p:nvPr/>
            </p:nvSpPr>
            <p:spPr>
              <a:xfrm>
                <a:off x="16578531" y="507928"/>
                <a:ext cx="874197" cy="8741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pic>
            <p:nvPicPr>
              <p:cNvPr id="60" name="Imagen 59">
                <a:extLst>
                  <a:ext uri="{FF2B5EF4-FFF2-40B4-BE49-F238E27FC236}">
                    <a16:creationId xmlns:a16="http://schemas.microsoft.com/office/drawing/2014/main" id="{076AD1FB-4528-43A5-A180-90B55804F1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6711478" y="632396"/>
                <a:ext cx="643122" cy="581329"/>
              </a:xfrm>
              <a:prstGeom prst="rect">
                <a:avLst/>
              </a:prstGeom>
            </p:spPr>
          </p:pic>
        </p:grpSp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1C3C4E98-ED5B-474E-A868-134FEA2F0A7F}"/>
                </a:ext>
              </a:extLst>
            </p:cNvPr>
            <p:cNvGrpSpPr/>
            <p:nvPr/>
          </p:nvGrpSpPr>
          <p:grpSpPr>
            <a:xfrm>
              <a:off x="19224783" y="437540"/>
              <a:ext cx="1945790" cy="1329204"/>
              <a:chOff x="19224783" y="437540"/>
              <a:chExt cx="1945790" cy="1329204"/>
            </a:xfrm>
          </p:grpSpPr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928DF003-966C-40EA-AC8D-7102296B98F4}"/>
                  </a:ext>
                </a:extLst>
              </p:cNvPr>
              <p:cNvSpPr/>
              <p:nvPr/>
            </p:nvSpPr>
            <p:spPr>
              <a:xfrm>
                <a:off x="19656689" y="437540"/>
                <a:ext cx="1041622" cy="941540"/>
              </a:xfrm>
              <a:prstGeom prst="ellipse">
                <a:avLst/>
              </a:prstGeom>
              <a:solidFill>
                <a:srgbClr val="25BEB8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8" name="Allí donde nos necesitan">
                <a:extLst>
                  <a:ext uri="{FF2B5EF4-FFF2-40B4-BE49-F238E27FC236}">
                    <a16:creationId xmlns:a16="http://schemas.microsoft.com/office/drawing/2014/main" id="{1205C5CA-C389-4347-9835-35A928A2119E}"/>
                  </a:ext>
                </a:extLst>
              </p:cNvPr>
              <p:cNvSpPr txBox="1"/>
              <p:nvPr/>
            </p:nvSpPr>
            <p:spPr>
              <a:xfrm>
                <a:off x="19224783" y="1458967"/>
                <a:ext cx="1945790" cy="307777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anchor="ctr">
                <a:spAutoFit/>
              </a:bodyPr>
              <a:lstStyle>
                <a:lvl1pPr>
                  <a:defRPr sz="1500" b="0">
                    <a:solidFill>
                      <a:srgbClr val="00BEB8"/>
                    </a:solidFill>
                    <a:latin typeface="Calibri Light"/>
                    <a:ea typeface="Calibri Light"/>
                    <a:cs typeface="Calibri Light"/>
                    <a:sym typeface="Calibri Light"/>
                  </a:defRPr>
                </a:lvl1pPr>
              </a:lstStyle>
              <a:p>
                <a:pPr algn="ctr">
                  <a:lnSpc>
                    <a:spcPts val="1600"/>
                  </a:lnSpc>
                </a:pPr>
                <a:r>
                  <a:rPr lang="es-ES" dirty="0"/>
                  <a:t>PLAN DE EMERGENCIAS</a:t>
                </a:r>
              </a:p>
            </p:txBody>
          </p:sp>
          <p:pic>
            <p:nvPicPr>
              <p:cNvPr id="51" name="Imagen 50">
                <a:extLst>
                  <a:ext uri="{FF2B5EF4-FFF2-40B4-BE49-F238E27FC236}">
                    <a16:creationId xmlns:a16="http://schemas.microsoft.com/office/drawing/2014/main" id="{C0A4894B-545D-49FA-A2AC-AC45380F97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9906479" y="636494"/>
                <a:ext cx="539750" cy="539750"/>
              </a:xfrm>
              <a:prstGeom prst="rect">
                <a:avLst/>
              </a:prstGeom>
            </p:spPr>
          </p:pic>
        </p:grpSp>
      </p:grpSp>
      <p:sp>
        <p:nvSpPr>
          <p:cNvPr id="24" name="Rectángulo 23">
            <a:extLst>
              <a:ext uri="{FF2B5EF4-FFF2-40B4-BE49-F238E27FC236}">
                <a16:creationId xmlns:a16="http://schemas.microsoft.com/office/drawing/2014/main" id="{D3EBAE9F-4DBA-4373-A323-634E8DE4594D}"/>
              </a:ext>
            </a:extLst>
          </p:cNvPr>
          <p:cNvSpPr/>
          <p:nvPr/>
        </p:nvSpPr>
        <p:spPr>
          <a:xfrm>
            <a:off x="1195592" y="3386984"/>
            <a:ext cx="21902936" cy="4111096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90000"/>
              </a:lnSpc>
              <a:spcBef>
                <a:spcPts val="1190"/>
              </a:spcBef>
              <a:buClr>
                <a:srgbClr val="00BEB8"/>
              </a:buClr>
              <a:buSzPct val="104000"/>
              <a:tabLst>
                <a:tab pos="515938" algn="l"/>
                <a:tab pos="1225550" algn="l"/>
                <a:tab pos="1720850" algn="l"/>
                <a:tab pos="2797175" algn="l"/>
              </a:tabLst>
            </a:pPr>
            <a:r>
              <a:rPr lang="es-MX" sz="4500" dirty="0">
                <a:solidFill>
                  <a:srgbClr val="4B4F54"/>
                </a:solidFill>
                <a:latin typeface="Calibri Light"/>
                <a:cs typeface="Calibri Light"/>
              </a:rPr>
              <a:t>Es la zona determinada con anterioridad para la concentración de las personas que evacuan algún recinto en caso de emergencia. </a:t>
            </a:r>
            <a:endParaRPr lang="es-CO" altLang="es-CO" sz="4500" dirty="0">
              <a:solidFill>
                <a:srgbClr val="4B4F54"/>
              </a:solidFill>
              <a:latin typeface="Calibri Light"/>
              <a:cs typeface="Calibri Light"/>
            </a:endParaRPr>
          </a:p>
          <a:p>
            <a:pPr algn="just">
              <a:lnSpc>
                <a:spcPct val="90000"/>
              </a:lnSpc>
              <a:spcBef>
                <a:spcPts val="1190"/>
              </a:spcBef>
              <a:buClr>
                <a:srgbClr val="00BEB8"/>
              </a:buClr>
              <a:buSzPct val="104000"/>
              <a:tabLst>
                <a:tab pos="515938" algn="l"/>
                <a:tab pos="1225550" algn="l"/>
                <a:tab pos="1720850" algn="l"/>
                <a:tab pos="2797175" algn="l"/>
              </a:tabLst>
            </a:pPr>
            <a:endParaRPr lang="es-ES" altLang="es-CO" sz="4500" dirty="0">
              <a:solidFill>
                <a:srgbClr val="4B4F54"/>
              </a:solidFill>
              <a:latin typeface="Calibri Light"/>
              <a:cs typeface="Calibri Light"/>
            </a:endParaRPr>
          </a:p>
          <a:p>
            <a:pPr algn="just">
              <a:lnSpc>
                <a:spcPct val="90000"/>
              </a:lnSpc>
              <a:spcBef>
                <a:spcPts val="1190"/>
              </a:spcBef>
              <a:buClr>
                <a:srgbClr val="00BEB8"/>
              </a:buClr>
              <a:buSzPct val="104000"/>
              <a:tabLst>
                <a:tab pos="515938" algn="l"/>
                <a:tab pos="1225550" algn="l"/>
                <a:tab pos="1720850" algn="l"/>
                <a:tab pos="2797175" algn="l"/>
              </a:tabLst>
            </a:pPr>
            <a:endParaRPr lang="es-ES" altLang="es-CO" sz="4500" dirty="0">
              <a:solidFill>
                <a:srgbClr val="4B4F54"/>
              </a:solidFill>
              <a:latin typeface="Calibri Light"/>
              <a:cs typeface="Calibri Light"/>
            </a:endParaRPr>
          </a:p>
          <a:p>
            <a:pPr algn="just">
              <a:lnSpc>
                <a:spcPct val="90000"/>
              </a:lnSpc>
              <a:spcBef>
                <a:spcPts val="1190"/>
              </a:spcBef>
              <a:buClr>
                <a:srgbClr val="00BEB8"/>
              </a:buClr>
              <a:buSzPct val="104000"/>
              <a:tabLst>
                <a:tab pos="515938" algn="l"/>
                <a:tab pos="1225550" algn="l"/>
                <a:tab pos="1720850" algn="l"/>
                <a:tab pos="2797175" algn="l"/>
              </a:tabLst>
            </a:pPr>
            <a:endParaRPr lang="es-CO" sz="4800" b="1" dirty="0">
              <a:solidFill>
                <a:srgbClr val="4B4F54"/>
              </a:solidFill>
              <a:latin typeface="Calibri Light"/>
              <a:cs typeface="Calibri Light"/>
            </a:endParaRPr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BB2C0B62-31D0-4AEB-9A87-3512587CF527}"/>
              </a:ext>
            </a:extLst>
          </p:cNvPr>
          <p:cNvSpPr/>
          <p:nvPr/>
        </p:nvSpPr>
        <p:spPr>
          <a:xfrm>
            <a:off x="8164903" y="5442532"/>
            <a:ext cx="7929107" cy="7300571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3" name="12 Rectángulo">
            <a:extLst>
              <a:ext uri="{FF2B5EF4-FFF2-40B4-BE49-F238E27FC236}">
                <a16:creationId xmlns:a16="http://schemas.microsoft.com/office/drawing/2014/main" id="{1E79ACD5-57A5-4D8C-9C56-B0F50466585B}"/>
              </a:ext>
            </a:extLst>
          </p:cNvPr>
          <p:cNvSpPr/>
          <p:nvPr/>
        </p:nvSpPr>
        <p:spPr>
          <a:xfrm>
            <a:off x="9686020" y="6793856"/>
            <a:ext cx="5441632" cy="1356408"/>
          </a:xfrm>
          <a:prstGeom prst="rect">
            <a:avLst/>
          </a:prstGeom>
        </p:spPr>
        <p:txBody>
          <a:bodyPr vert="horz" wrap="square" lIns="108850" tIns="54425" rIns="108850" bIns="54425" rtlCol="0">
            <a:spAutoFit/>
          </a:bodyPr>
          <a:lstStyle/>
          <a:p>
            <a:pPr indent="-272125" algn="ctr">
              <a:lnSpc>
                <a:spcPct val="90000"/>
              </a:lnSpc>
              <a:spcBef>
                <a:spcPts val="1190"/>
              </a:spcBef>
              <a:buFont typeface="Arial"/>
              <a:buNone/>
            </a:pPr>
            <a:r>
              <a:rPr lang="es-ES" altLang="es-CO" sz="3000" b="1" dirty="0">
                <a:solidFill>
                  <a:schemeClr val="bg1"/>
                </a:solidFill>
                <a:latin typeface="Waseem" charset="-78"/>
                <a:ea typeface="Waseem" charset="-78"/>
                <a:cs typeface="Waseem"/>
              </a:rPr>
              <a:t>ZONA FRENTE A PUNTO DE VENTA  ADRO CHOCOLATIER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9DAB4F67-52B5-4DA1-B819-D5325B957FD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827" y="8913710"/>
            <a:ext cx="4854757" cy="28306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467803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0392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Marcador de título 1">
            <a:extLst>
              <a:ext uri="{FF2B5EF4-FFF2-40B4-BE49-F238E27FC236}">
                <a16:creationId xmlns:a16="http://schemas.microsoft.com/office/drawing/2014/main" id="{85AA6AA2-CF24-5248-9FED-A2E4BCBADBED}"/>
              </a:ext>
            </a:extLst>
          </p:cNvPr>
          <p:cNvSpPr txBox="1">
            <a:spLocks/>
          </p:cNvSpPr>
          <p:nvPr/>
        </p:nvSpPr>
        <p:spPr>
          <a:xfrm>
            <a:off x="1195592" y="1943220"/>
            <a:ext cx="22683309" cy="10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825500" hangingPunct="0">
              <a:lnSpc>
                <a:spcPct val="100000"/>
              </a:lnSpc>
              <a:spcBef>
                <a:spcPts val="0"/>
              </a:spcBef>
              <a:defRPr/>
            </a:pPr>
            <a:r>
              <a:rPr lang="es-ES" sz="5200" b="1" kern="0" dirty="0">
                <a:solidFill>
                  <a:srgbClr val="5D6267"/>
                </a:solidFill>
                <a:latin typeface="Neo Sans W1G" panose="020B0504030504040204" pitchFamily="34" charset="0"/>
                <a:sym typeface="Helvetica Neue"/>
              </a:rPr>
              <a:t>PLAN DE PREVENCIÓN, PREPARACIÓN Y ANTENCIÓN DE EMERGENCIAS</a:t>
            </a:r>
          </a:p>
        </p:txBody>
      </p:sp>
      <p:cxnSp>
        <p:nvCxnSpPr>
          <p:cNvPr id="40" name="Conector recto 39">
            <a:extLst>
              <a:ext uri="{FF2B5EF4-FFF2-40B4-BE49-F238E27FC236}">
                <a16:creationId xmlns:a16="http://schemas.microsoft.com/office/drawing/2014/main" id="{E0E1271F-0CA3-2946-9BCD-490BCE8B449C}"/>
              </a:ext>
            </a:extLst>
          </p:cNvPr>
          <p:cNvCxnSpPr>
            <a:cxnSpLocks/>
          </p:cNvCxnSpPr>
          <p:nvPr/>
        </p:nvCxnSpPr>
        <p:spPr>
          <a:xfrm flipV="1">
            <a:off x="765367" y="2092726"/>
            <a:ext cx="0" cy="621118"/>
          </a:xfrm>
          <a:prstGeom prst="line">
            <a:avLst/>
          </a:prstGeom>
          <a:noFill/>
          <a:ln w="44450" cap="flat">
            <a:solidFill>
              <a:srgbClr val="00BEB8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5" name="El valor de una…">
            <a:extLst>
              <a:ext uri="{FF2B5EF4-FFF2-40B4-BE49-F238E27FC236}">
                <a16:creationId xmlns:a16="http://schemas.microsoft.com/office/drawing/2014/main" id="{99BAFE8B-A9AB-42DB-9DB6-697D0E0B7D00}"/>
              </a:ext>
            </a:extLst>
          </p:cNvPr>
          <p:cNvSpPr txBox="1"/>
          <p:nvPr/>
        </p:nvSpPr>
        <p:spPr>
          <a:xfrm>
            <a:off x="1195592" y="3022190"/>
            <a:ext cx="19502719" cy="1333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defPPr>
              <a:defRPr lang="es-ES"/>
            </a:defPPr>
            <a:lvl1pPr algn="just">
              <a:defRPr sz="4000">
                <a:solidFill>
                  <a:srgbClr val="4B4F54"/>
                </a:solidFill>
                <a:latin typeface="Calibri Light"/>
                <a:cs typeface="Calibri Light"/>
              </a:defRPr>
            </a:lvl1pPr>
          </a:lstStyle>
          <a:p>
            <a:r>
              <a:rPr lang="es-ES" dirty="0"/>
              <a:t>Conjunto de estrategias anticipadas, gracias a un trabajo colectivo, que permite a sus usuarios reducir la posibilidad de ser afectados si esta sucede.</a:t>
            </a:r>
            <a:endParaRPr lang="es-CO" dirty="0"/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EF4ED7E5-2918-4179-8D47-5C63D4F58579}"/>
              </a:ext>
            </a:extLst>
          </p:cNvPr>
          <p:cNvGrpSpPr/>
          <p:nvPr/>
        </p:nvGrpSpPr>
        <p:grpSpPr>
          <a:xfrm>
            <a:off x="16388108" y="437540"/>
            <a:ext cx="7584617" cy="1329204"/>
            <a:chOff x="16388108" y="437540"/>
            <a:chExt cx="7584617" cy="1329204"/>
          </a:xfrm>
        </p:grpSpPr>
        <p:grpSp>
          <p:nvGrpSpPr>
            <p:cNvPr id="44" name="Grupo 43">
              <a:extLst>
                <a:ext uri="{FF2B5EF4-FFF2-40B4-BE49-F238E27FC236}">
                  <a16:creationId xmlns:a16="http://schemas.microsoft.com/office/drawing/2014/main" id="{A8310CEF-087B-4D1D-A0D3-C2ADC21EFFAA}"/>
                </a:ext>
              </a:extLst>
            </p:cNvPr>
            <p:cNvGrpSpPr/>
            <p:nvPr/>
          </p:nvGrpSpPr>
          <p:grpSpPr>
            <a:xfrm>
              <a:off x="21461321" y="440585"/>
              <a:ext cx="874197" cy="874197"/>
              <a:chOff x="21461321" y="487741"/>
              <a:chExt cx="874197" cy="874197"/>
            </a:xfrm>
          </p:grpSpPr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50E899A5-A447-421B-BBC3-9FC7ADF536BB}"/>
                  </a:ext>
                </a:extLst>
              </p:cNvPr>
              <p:cNvSpPr/>
              <p:nvPr/>
            </p:nvSpPr>
            <p:spPr>
              <a:xfrm>
                <a:off x="21461321" y="487741"/>
                <a:ext cx="874197" cy="8741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pic>
            <p:nvPicPr>
              <p:cNvPr id="49" name="Imagen 48">
                <a:extLst>
                  <a:ext uri="{FF2B5EF4-FFF2-40B4-BE49-F238E27FC236}">
                    <a16:creationId xmlns:a16="http://schemas.microsoft.com/office/drawing/2014/main" id="{CEBDBF10-F4BD-4AA5-9BA3-E032251C64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625199" y="678957"/>
                <a:ext cx="539750" cy="539750"/>
              </a:xfrm>
              <a:prstGeom prst="rect">
                <a:avLst/>
              </a:prstGeom>
            </p:spPr>
          </p:pic>
        </p:grpSp>
        <p:grpSp>
          <p:nvGrpSpPr>
            <p:cNvPr id="45" name="Grupo 44">
              <a:extLst>
                <a:ext uri="{FF2B5EF4-FFF2-40B4-BE49-F238E27FC236}">
                  <a16:creationId xmlns:a16="http://schemas.microsoft.com/office/drawing/2014/main" id="{6B389B2A-31E0-4896-B17C-D9A0B3109E00}"/>
                </a:ext>
              </a:extLst>
            </p:cNvPr>
            <p:cNvGrpSpPr/>
            <p:nvPr/>
          </p:nvGrpSpPr>
          <p:grpSpPr>
            <a:xfrm>
              <a:off x="23098528" y="440585"/>
              <a:ext cx="874197" cy="874197"/>
              <a:chOff x="23024513" y="509511"/>
              <a:chExt cx="874197" cy="874197"/>
            </a:xfrm>
          </p:grpSpPr>
          <p:sp>
            <p:nvSpPr>
              <p:cNvPr id="46" name="Elipse 45">
                <a:extLst>
                  <a:ext uri="{FF2B5EF4-FFF2-40B4-BE49-F238E27FC236}">
                    <a16:creationId xmlns:a16="http://schemas.microsoft.com/office/drawing/2014/main" id="{50213225-8E40-4D2E-9970-FCB64061A9C4}"/>
                  </a:ext>
                </a:extLst>
              </p:cNvPr>
              <p:cNvSpPr/>
              <p:nvPr/>
            </p:nvSpPr>
            <p:spPr>
              <a:xfrm>
                <a:off x="23024513" y="509511"/>
                <a:ext cx="874197" cy="8741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pic>
            <p:nvPicPr>
              <p:cNvPr id="47" name="Imagen 46">
                <a:extLst>
                  <a:ext uri="{FF2B5EF4-FFF2-40B4-BE49-F238E27FC236}">
                    <a16:creationId xmlns:a16="http://schemas.microsoft.com/office/drawing/2014/main" id="{1A72B60B-B70E-4B70-BC96-086F0CD8C0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3218870" y="697945"/>
                <a:ext cx="539750" cy="539750"/>
              </a:xfrm>
              <a:prstGeom prst="rect">
                <a:avLst/>
              </a:prstGeom>
            </p:spPr>
          </p:pic>
        </p:grp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038AC465-78BF-44CA-8613-D1F2A6C04012}"/>
                </a:ext>
              </a:extLst>
            </p:cNvPr>
            <p:cNvGrpSpPr/>
            <p:nvPr/>
          </p:nvGrpSpPr>
          <p:grpSpPr>
            <a:xfrm>
              <a:off x="18019482" y="491715"/>
              <a:ext cx="874197" cy="874197"/>
              <a:chOff x="18019482" y="491715"/>
              <a:chExt cx="874197" cy="874197"/>
            </a:xfrm>
          </p:grpSpPr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A19256E7-1BA6-41C7-8F48-2168B9F7817A}"/>
                  </a:ext>
                </a:extLst>
              </p:cNvPr>
              <p:cNvSpPr/>
              <p:nvPr/>
            </p:nvSpPr>
            <p:spPr>
              <a:xfrm>
                <a:off x="18019482" y="491715"/>
                <a:ext cx="874197" cy="8741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pic>
            <p:nvPicPr>
              <p:cNvPr id="53" name="Imagen 52">
                <a:extLst>
                  <a:ext uri="{FF2B5EF4-FFF2-40B4-BE49-F238E27FC236}">
                    <a16:creationId xmlns:a16="http://schemas.microsoft.com/office/drawing/2014/main" id="{57E28C66-B753-41F9-90D8-30007CECC7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8218246" y="650140"/>
                <a:ext cx="539750" cy="539750"/>
              </a:xfrm>
              <a:prstGeom prst="rect">
                <a:avLst/>
              </a:prstGeom>
            </p:spPr>
          </p:pic>
        </p:grpSp>
        <p:grpSp>
          <p:nvGrpSpPr>
            <p:cNvPr id="3" name="Grupo 2">
              <a:extLst>
                <a:ext uri="{FF2B5EF4-FFF2-40B4-BE49-F238E27FC236}">
                  <a16:creationId xmlns:a16="http://schemas.microsoft.com/office/drawing/2014/main" id="{A99E634B-8025-4698-B67D-9A049BDD96E0}"/>
                </a:ext>
              </a:extLst>
            </p:cNvPr>
            <p:cNvGrpSpPr/>
            <p:nvPr/>
          </p:nvGrpSpPr>
          <p:grpSpPr>
            <a:xfrm>
              <a:off x="16388108" y="504883"/>
              <a:ext cx="874197" cy="874197"/>
              <a:chOff x="16578531" y="507928"/>
              <a:chExt cx="874197" cy="874197"/>
            </a:xfrm>
          </p:grpSpPr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5FB3459C-BF61-40C2-852B-314940275FBE}"/>
                  </a:ext>
                </a:extLst>
              </p:cNvPr>
              <p:cNvSpPr/>
              <p:nvPr/>
            </p:nvSpPr>
            <p:spPr>
              <a:xfrm>
                <a:off x="16578531" y="507928"/>
                <a:ext cx="874197" cy="8741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pic>
            <p:nvPicPr>
              <p:cNvPr id="60" name="Imagen 59">
                <a:extLst>
                  <a:ext uri="{FF2B5EF4-FFF2-40B4-BE49-F238E27FC236}">
                    <a16:creationId xmlns:a16="http://schemas.microsoft.com/office/drawing/2014/main" id="{076AD1FB-4528-43A5-A180-90B55804F1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6711478" y="632396"/>
                <a:ext cx="643122" cy="581329"/>
              </a:xfrm>
              <a:prstGeom prst="rect">
                <a:avLst/>
              </a:prstGeom>
            </p:spPr>
          </p:pic>
        </p:grpSp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1C3C4E98-ED5B-474E-A868-134FEA2F0A7F}"/>
                </a:ext>
              </a:extLst>
            </p:cNvPr>
            <p:cNvGrpSpPr/>
            <p:nvPr/>
          </p:nvGrpSpPr>
          <p:grpSpPr>
            <a:xfrm>
              <a:off x="19224783" y="437540"/>
              <a:ext cx="1945790" cy="1329204"/>
              <a:chOff x="19224783" y="437540"/>
              <a:chExt cx="1945790" cy="1329204"/>
            </a:xfrm>
          </p:grpSpPr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928DF003-966C-40EA-AC8D-7102296B98F4}"/>
                  </a:ext>
                </a:extLst>
              </p:cNvPr>
              <p:cNvSpPr/>
              <p:nvPr/>
            </p:nvSpPr>
            <p:spPr>
              <a:xfrm>
                <a:off x="19656689" y="437540"/>
                <a:ext cx="1041622" cy="941540"/>
              </a:xfrm>
              <a:prstGeom prst="ellipse">
                <a:avLst/>
              </a:prstGeom>
              <a:solidFill>
                <a:srgbClr val="25BEB8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8" name="Allí donde nos necesitan">
                <a:extLst>
                  <a:ext uri="{FF2B5EF4-FFF2-40B4-BE49-F238E27FC236}">
                    <a16:creationId xmlns:a16="http://schemas.microsoft.com/office/drawing/2014/main" id="{1205C5CA-C389-4347-9835-35A928A2119E}"/>
                  </a:ext>
                </a:extLst>
              </p:cNvPr>
              <p:cNvSpPr txBox="1"/>
              <p:nvPr/>
            </p:nvSpPr>
            <p:spPr>
              <a:xfrm>
                <a:off x="19224783" y="1458967"/>
                <a:ext cx="1945790" cy="307777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anchor="ctr">
                <a:spAutoFit/>
              </a:bodyPr>
              <a:lstStyle>
                <a:lvl1pPr>
                  <a:defRPr sz="1500" b="0">
                    <a:solidFill>
                      <a:srgbClr val="00BEB8"/>
                    </a:solidFill>
                    <a:latin typeface="Calibri Light"/>
                    <a:ea typeface="Calibri Light"/>
                    <a:cs typeface="Calibri Light"/>
                    <a:sym typeface="Calibri Light"/>
                  </a:defRPr>
                </a:lvl1pPr>
              </a:lstStyle>
              <a:p>
                <a:pPr algn="ctr">
                  <a:lnSpc>
                    <a:spcPts val="1600"/>
                  </a:lnSpc>
                </a:pPr>
                <a:r>
                  <a:rPr lang="es-ES" dirty="0"/>
                  <a:t>PLAN DE EMERGENCIAS</a:t>
                </a:r>
              </a:p>
            </p:txBody>
          </p:sp>
          <p:pic>
            <p:nvPicPr>
              <p:cNvPr id="51" name="Imagen 50">
                <a:extLst>
                  <a:ext uri="{FF2B5EF4-FFF2-40B4-BE49-F238E27FC236}">
                    <a16:creationId xmlns:a16="http://schemas.microsoft.com/office/drawing/2014/main" id="{C0A4894B-545D-49FA-A2AC-AC45380F97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9906479" y="636494"/>
                <a:ext cx="539750" cy="539750"/>
              </a:xfrm>
              <a:prstGeom prst="rect">
                <a:avLst/>
              </a:prstGeom>
            </p:spPr>
          </p:pic>
        </p:grpSp>
      </p:grpSp>
      <p:sp>
        <p:nvSpPr>
          <p:cNvPr id="26" name="Marcador de título 1">
            <a:extLst>
              <a:ext uri="{FF2B5EF4-FFF2-40B4-BE49-F238E27FC236}">
                <a16:creationId xmlns:a16="http://schemas.microsoft.com/office/drawing/2014/main" id="{AF7B1411-832E-4A6B-AF25-848E9AE4BB74}"/>
              </a:ext>
            </a:extLst>
          </p:cNvPr>
          <p:cNvSpPr txBox="1">
            <a:spLocks/>
          </p:cNvSpPr>
          <p:nvPr/>
        </p:nvSpPr>
        <p:spPr>
          <a:xfrm>
            <a:off x="4274072" y="5169423"/>
            <a:ext cx="22683309" cy="10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825500" hangingPunct="0">
              <a:lnSpc>
                <a:spcPct val="100000"/>
              </a:lnSpc>
              <a:spcBef>
                <a:spcPts val="0"/>
              </a:spcBef>
              <a:defRPr/>
            </a:pPr>
            <a:r>
              <a:rPr lang="es-ES" sz="5200" b="1" kern="0" dirty="0">
                <a:solidFill>
                  <a:srgbClr val="5D6267"/>
                </a:solidFill>
                <a:latin typeface="Neo Sans W1G" panose="020B0504030504040204" pitchFamily="34" charset="0"/>
                <a:sym typeface="Helvetica Neue"/>
              </a:rPr>
              <a:t>GESTIÓN INTEGRAL DE RIESGOS EN EMERGENCIAS Y DESASTRES</a:t>
            </a:r>
          </a:p>
        </p:txBody>
      </p:sp>
      <p:sp>
        <p:nvSpPr>
          <p:cNvPr id="27" name="El valor de una…">
            <a:extLst>
              <a:ext uri="{FF2B5EF4-FFF2-40B4-BE49-F238E27FC236}">
                <a16:creationId xmlns:a16="http://schemas.microsoft.com/office/drawing/2014/main" id="{F66DB9D3-1B2F-4823-B5D0-D57A4D23377F}"/>
              </a:ext>
            </a:extLst>
          </p:cNvPr>
          <p:cNvSpPr txBox="1"/>
          <p:nvPr/>
        </p:nvSpPr>
        <p:spPr>
          <a:xfrm>
            <a:off x="4352450" y="6275264"/>
            <a:ext cx="18824456" cy="19492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defPPr>
              <a:defRPr lang="es-ES"/>
            </a:defPPr>
            <a:lvl1pPr algn="just">
              <a:defRPr sz="4000">
                <a:solidFill>
                  <a:srgbClr val="4B4F54"/>
                </a:solidFill>
                <a:latin typeface="Calibri Light"/>
                <a:cs typeface="Calibri Light"/>
              </a:defRPr>
            </a:lvl1pPr>
          </a:lstStyle>
          <a:p>
            <a:r>
              <a:rPr lang="es-ES" dirty="0"/>
              <a:t>Es el conjunto de acciones e intervenciones tendientes a la identificación, prevención y mitigación de los riesgos y las vulnerabilidades en los territorios buscando anticiparse a la configuración de las situaciones de emergencias o desastres.</a:t>
            </a:r>
            <a:endParaRPr lang="es-CO" dirty="0"/>
          </a:p>
        </p:txBody>
      </p:sp>
      <p:sp>
        <p:nvSpPr>
          <p:cNvPr id="28" name="Marcador de título 1">
            <a:extLst>
              <a:ext uri="{FF2B5EF4-FFF2-40B4-BE49-F238E27FC236}">
                <a16:creationId xmlns:a16="http://schemas.microsoft.com/office/drawing/2014/main" id="{32533F59-F366-49EF-97B1-BB0A25FFF8F5}"/>
              </a:ext>
            </a:extLst>
          </p:cNvPr>
          <p:cNvSpPr txBox="1">
            <a:spLocks/>
          </p:cNvSpPr>
          <p:nvPr/>
        </p:nvSpPr>
        <p:spPr>
          <a:xfrm>
            <a:off x="1699105" y="9162308"/>
            <a:ext cx="20636414" cy="10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825500" hangingPunct="0">
              <a:lnSpc>
                <a:spcPct val="100000"/>
              </a:lnSpc>
              <a:spcBef>
                <a:spcPts val="0"/>
              </a:spcBef>
              <a:defRPr/>
            </a:pPr>
            <a:r>
              <a:rPr lang="es-ES" sz="5200" b="1" kern="0" dirty="0">
                <a:solidFill>
                  <a:srgbClr val="5D6267"/>
                </a:solidFill>
                <a:latin typeface="Neo Sans W1G" panose="020B0504030504040204" pitchFamily="34" charset="0"/>
                <a:sym typeface="Helvetica Neue"/>
              </a:rPr>
              <a:t>RESPUESTA EN SALUD ANTE SITUACIONES DE EMERTENCIAS Y DESASTRES</a:t>
            </a:r>
          </a:p>
        </p:txBody>
      </p:sp>
      <p:sp>
        <p:nvSpPr>
          <p:cNvPr id="29" name="El valor de una…">
            <a:extLst>
              <a:ext uri="{FF2B5EF4-FFF2-40B4-BE49-F238E27FC236}">
                <a16:creationId xmlns:a16="http://schemas.microsoft.com/office/drawing/2014/main" id="{CADAE620-A5D5-437A-AD9E-87FAA1C5F317}"/>
              </a:ext>
            </a:extLst>
          </p:cNvPr>
          <p:cNvSpPr txBox="1"/>
          <p:nvPr/>
        </p:nvSpPr>
        <p:spPr>
          <a:xfrm>
            <a:off x="1751357" y="10361626"/>
            <a:ext cx="18824456" cy="25648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defPPr>
              <a:defRPr lang="es-ES"/>
            </a:defPPr>
            <a:lvl1pPr algn="just">
              <a:defRPr sz="4000">
                <a:solidFill>
                  <a:srgbClr val="4B4F54"/>
                </a:solidFill>
                <a:latin typeface="Calibri Light"/>
                <a:cs typeface="Calibri Light"/>
              </a:defRPr>
            </a:lvl1pPr>
          </a:lstStyle>
          <a:p>
            <a:r>
              <a:rPr lang="es-ES" dirty="0"/>
              <a:t>Son las estrategias de respuesta en salud ante situaciones de emergencia o desastre, las cuales permiten a las instituciones públicas, privadas y a la comunidad responder de manera eficiente y oportuna a las contingencias que puedan afectar la salud de la población.</a:t>
            </a:r>
            <a:endParaRPr lang="es-CO" dirty="0"/>
          </a:p>
        </p:txBody>
      </p:sp>
      <p:sp>
        <p:nvSpPr>
          <p:cNvPr id="30" name="El valor de una…">
            <a:extLst>
              <a:ext uri="{FF2B5EF4-FFF2-40B4-BE49-F238E27FC236}">
                <a16:creationId xmlns:a16="http://schemas.microsoft.com/office/drawing/2014/main" id="{7FC7EA1E-9444-4C2A-9756-724C69A9B8E5}"/>
              </a:ext>
            </a:extLst>
          </p:cNvPr>
          <p:cNvSpPr txBox="1"/>
          <p:nvPr/>
        </p:nvSpPr>
        <p:spPr>
          <a:xfrm>
            <a:off x="18392497" y="13221807"/>
            <a:ext cx="5930271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defPPr>
              <a:defRPr lang="es-ES"/>
            </a:defPPr>
            <a:lvl1pPr algn="just">
              <a:defRPr sz="4000">
                <a:solidFill>
                  <a:srgbClr val="4B4F54"/>
                </a:solidFill>
                <a:latin typeface="Calibri Light"/>
                <a:cs typeface="Calibri Light"/>
              </a:defRPr>
            </a:lvl1pPr>
          </a:lstStyle>
          <a:p>
            <a:r>
              <a:rPr lang="es-CO" sz="2000" dirty="0"/>
              <a:t>Guía Hospitalaria para la Gestión del Riesgo de Desastre </a:t>
            </a:r>
          </a:p>
        </p:txBody>
      </p:sp>
    </p:spTree>
    <p:extLst>
      <p:ext uri="{BB962C8B-B14F-4D97-AF65-F5344CB8AC3E}">
        <p14:creationId xmlns:p14="http://schemas.microsoft.com/office/powerpoint/2010/main" val="206183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Marcador de título 1">
            <a:extLst>
              <a:ext uri="{FF2B5EF4-FFF2-40B4-BE49-F238E27FC236}">
                <a16:creationId xmlns:a16="http://schemas.microsoft.com/office/drawing/2014/main" id="{85AA6AA2-CF24-5248-9FED-A2E4BCBADBED}"/>
              </a:ext>
            </a:extLst>
          </p:cNvPr>
          <p:cNvSpPr txBox="1">
            <a:spLocks/>
          </p:cNvSpPr>
          <p:nvPr/>
        </p:nvSpPr>
        <p:spPr>
          <a:xfrm>
            <a:off x="1195592" y="1943220"/>
            <a:ext cx="22683309" cy="10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825500" hangingPunct="0">
              <a:lnSpc>
                <a:spcPct val="100000"/>
              </a:lnSpc>
              <a:spcBef>
                <a:spcPts val="0"/>
              </a:spcBef>
              <a:defRPr/>
            </a:pPr>
            <a:r>
              <a:rPr lang="es-ES" sz="5200" b="1" kern="0" dirty="0">
                <a:solidFill>
                  <a:srgbClr val="5D6267"/>
                </a:solidFill>
                <a:latin typeface="Neo Sans W1G" panose="020B0504030504040204" pitchFamily="34" charset="0"/>
                <a:sym typeface="Helvetica Neue"/>
              </a:rPr>
              <a:t>IDENTIFICACIÓN DE AMENAZAS</a:t>
            </a:r>
          </a:p>
        </p:txBody>
      </p:sp>
      <p:cxnSp>
        <p:nvCxnSpPr>
          <p:cNvPr id="40" name="Conector recto 39">
            <a:extLst>
              <a:ext uri="{FF2B5EF4-FFF2-40B4-BE49-F238E27FC236}">
                <a16:creationId xmlns:a16="http://schemas.microsoft.com/office/drawing/2014/main" id="{E0E1271F-0CA3-2946-9BCD-490BCE8B449C}"/>
              </a:ext>
            </a:extLst>
          </p:cNvPr>
          <p:cNvCxnSpPr>
            <a:cxnSpLocks/>
          </p:cNvCxnSpPr>
          <p:nvPr/>
        </p:nvCxnSpPr>
        <p:spPr>
          <a:xfrm flipV="1">
            <a:off x="765367" y="2092726"/>
            <a:ext cx="0" cy="621118"/>
          </a:xfrm>
          <a:prstGeom prst="line">
            <a:avLst/>
          </a:prstGeom>
          <a:noFill/>
          <a:ln w="44450" cap="flat">
            <a:solidFill>
              <a:srgbClr val="00BEB8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8" name="Grupo 7">
            <a:extLst>
              <a:ext uri="{FF2B5EF4-FFF2-40B4-BE49-F238E27FC236}">
                <a16:creationId xmlns:a16="http://schemas.microsoft.com/office/drawing/2014/main" id="{EF4ED7E5-2918-4179-8D47-5C63D4F58579}"/>
              </a:ext>
            </a:extLst>
          </p:cNvPr>
          <p:cNvGrpSpPr/>
          <p:nvPr/>
        </p:nvGrpSpPr>
        <p:grpSpPr>
          <a:xfrm>
            <a:off x="16388108" y="437540"/>
            <a:ext cx="7584617" cy="1329204"/>
            <a:chOff x="16388108" y="437540"/>
            <a:chExt cx="7584617" cy="1329204"/>
          </a:xfrm>
        </p:grpSpPr>
        <p:grpSp>
          <p:nvGrpSpPr>
            <p:cNvPr id="44" name="Grupo 43">
              <a:extLst>
                <a:ext uri="{FF2B5EF4-FFF2-40B4-BE49-F238E27FC236}">
                  <a16:creationId xmlns:a16="http://schemas.microsoft.com/office/drawing/2014/main" id="{A8310CEF-087B-4D1D-A0D3-C2ADC21EFFAA}"/>
                </a:ext>
              </a:extLst>
            </p:cNvPr>
            <p:cNvGrpSpPr/>
            <p:nvPr/>
          </p:nvGrpSpPr>
          <p:grpSpPr>
            <a:xfrm>
              <a:off x="21461321" y="440585"/>
              <a:ext cx="874197" cy="874197"/>
              <a:chOff x="21461321" y="487741"/>
              <a:chExt cx="874197" cy="874197"/>
            </a:xfrm>
          </p:grpSpPr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50E899A5-A447-421B-BBC3-9FC7ADF536BB}"/>
                  </a:ext>
                </a:extLst>
              </p:cNvPr>
              <p:cNvSpPr/>
              <p:nvPr/>
            </p:nvSpPr>
            <p:spPr>
              <a:xfrm>
                <a:off x="21461321" y="487741"/>
                <a:ext cx="874197" cy="8741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pic>
            <p:nvPicPr>
              <p:cNvPr id="49" name="Imagen 48">
                <a:extLst>
                  <a:ext uri="{FF2B5EF4-FFF2-40B4-BE49-F238E27FC236}">
                    <a16:creationId xmlns:a16="http://schemas.microsoft.com/office/drawing/2014/main" id="{CEBDBF10-F4BD-4AA5-9BA3-E032251C64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625199" y="678957"/>
                <a:ext cx="539750" cy="539750"/>
              </a:xfrm>
              <a:prstGeom prst="rect">
                <a:avLst/>
              </a:prstGeom>
            </p:spPr>
          </p:pic>
        </p:grpSp>
        <p:grpSp>
          <p:nvGrpSpPr>
            <p:cNvPr id="45" name="Grupo 44">
              <a:extLst>
                <a:ext uri="{FF2B5EF4-FFF2-40B4-BE49-F238E27FC236}">
                  <a16:creationId xmlns:a16="http://schemas.microsoft.com/office/drawing/2014/main" id="{6B389B2A-31E0-4896-B17C-D9A0B3109E00}"/>
                </a:ext>
              </a:extLst>
            </p:cNvPr>
            <p:cNvGrpSpPr/>
            <p:nvPr/>
          </p:nvGrpSpPr>
          <p:grpSpPr>
            <a:xfrm>
              <a:off x="23098528" y="440585"/>
              <a:ext cx="874197" cy="874197"/>
              <a:chOff x="23024513" y="509511"/>
              <a:chExt cx="874197" cy="874197"/>
            </a:xfrm>
          </p:grpSpPr>
          <p:sp>
            <p:nvSpPr>
              <p:cNvPr id="46" name="Elipse 45">
                <a:extLst>
                  <a:ext uri="{FF2B5EF4-FFF2-40B4-BE49-F238E27FC236}">
                    <a16:creationId xmlns:a16="http://schemas.microsoft.com/office/drawing/2014/main" id="{50213225-8E40-4D2E-9970-FCB64061A9C4}"/>
                  </a:ext>
                </a:extLst>
              </p:cNvPr>
              <p:cNvSpPr/>
              <p:nvPr/>
            </p:nvSpPr>
            <p:spPr>
              <a:xfrm>
                <a:off x="23024513" y="509511"/>
                <a:ext cx="874197" cy="8741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pic>
            <p:nvPicPr>
              <p:cNvPr id="47" name="Imagen 46">
                <a:extLst>
                  <a:ext uri="{FF2B5EF4-FFF2-40B4-BE49-F238E27FC236}">
                    <a16:creationId xmlns:a16="http://schemas.microsoft.com/office/drawing/2014/main" id="{1A72B60B-B70E-4B70-BC96-086F0CD8C0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3218870" y="697945"/>
                <a:ext cx="539750" cy="539750"/>
              </a:xfrm>
              <a:prstGeom prst="rect">
                <a:avLst/>
              </a:prstGeom>
            </p:spPr>
          </p:pic>
        </p:grp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038AC465-78BF-44CA-8613-D1F2A6C04012}"/>
                </a:ext>
              </a:extLst>
            </p:cNvPr>
            <p:cNvGrpSpPr/>
            <p:nvPr/>
          </p:nvGrpSpPr>
          <p:grpSpPr>
            <a:xfrm>
              <a:off x="18019482" y="491715"/>
              <a:ext cx="874197" cy="874197"/>
              <a:chOff x="18019482" y="491715"/>
              <a:chExt cx="874197" cy="874197"/>
            </a:xfrm>
          </p:grpSpPr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A19256E7-1BA6-41C7-8F48-2168B9F7817A}"/>
                  </a:ext>
                </a:extLst>
              </p:cNvPr>
              <p:cNvSpPr/>
              <p:nvPr/>
            </p:nvSpPr>
            <p:spPr>
              <a:xfrm>
                <a:off x="18019482" y="491715"/>
                <a:ext cx="874197" cy="8741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pic>
            <p:nvPicPr>
              <p:cNvPr id="53" name="Imagen 52">
                <a:extLst>
                  <a:ext uri="{FF2B5EF4-FFF2-40B4-BE49-F238E27FC236}">
                    <a16:creationId xmlns:a16="http://schemas.microsoft.com/office/drawing/2014/main" id="{57E28C66-B753-41F9-90D8-30007CECC7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8218246" y="650140"/>
                <a:ext cx="539750" cy="539750"/>
              </a:xfrm>
              <a:prstGeom prst="rect">
                <a:avLst/>
              </a:prstGeom>
            </p:spPr>
          </p:pic>
        </p:grpSp>
        <p:grpSp>
          <p:nvGrpSpPr>
            <p:cNvPr id="3" name="Grupo 2">
              <a:extLst>
                <a:ext uri="{FF2B5EF4-FFF2-40B4-BE49-F238E27FC236}">
                  <a16:creationId xmlns:a16="http://schemas.microsoft.com/office/drawing/2014/main" id="{A99E634B-8025-4698-B67D-9A049BDD96E0}"/>
                </a:ext>
              </a:extLst>
            </p:cNvPr>
            <p:cNvGrpSpPr/>
            <p:nvPr/>
          </p:nvGrpSpPr>
          <p:grpSpPr>
            <a:xfrm>
              <a:off x="16388108" y="504883"/>
              <a:ext cx="874197" cy="874197"/>
              <a:chOff x="16578531" y="507928"/>
              <a:chExt cx="874197" cy="874197"/>
            </a:xfrm>
          </p:grpSpPr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5FB3459C-BF61-40C2-852B-314940275FBE}"/>
                  </a:ext>
                </a:extLst>
              </p:cNvPr>
              <p:cNvSpPr/>
              <p:nvPr/>
            </p:nvSpPr>
            <p:spPr>
              <a:xfrm>
                <a:off x="16578531" y="507928"/>
                <a:ext cx="874197" cy="8741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pic>
            <p:nvPicPr>
              <p:cNvPr id="60" name="Imagen 59">
                <a:extLst>
                  <a:ext uri="{FF2B5EF4-FFF2-40B4-BE49-F238E27FC236}">
                    <a16:creationId xmlns:a16="http://schemas.microsoft.com/office/drawing/2014/main" id="{076AD1FB-4528-43A5-A180-90B55804F1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6711478" y="632396"/>
                <a:ext cx="643122" cy="581329"/>
              </a:xfrm>
              <a:prstGeom prst="rect">
                <a:avLst/>
              </a:prstGeom>
            </p:spPr>
          </p:pic>
        </p:grpSp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1C3C4E98-ED5B-474E-A868-134FEA2F0A7F}"/>
                </a:ext>
              </a:extLst>
            </p:cNvPr>
            <p:cNvGrpSpPr/>
            <p:nvPr/>
          </p:nvGrpSpPr>
          <p:grpSpPr>
            <a:xfrm>
              <a:off x="19224783" y="437540"/>
              <a:ext cx="1945790" cy="1329204"/>
              <a:chOff x="19224783" y="437540"/>
              <a:chExt cx="1945790" cy="1329204"/>
            </a:xfrm>
          </p:grpSpPr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928DF003-966C-40EA-AC8D-7102296B98F4}"/>
                  </a:ext>
                </a:extLst>
              </p:cNvPr>
              <p:cNvSpPr/>
              <p:nvPr/>
            </p:nvSpPr>
            <p:spPr>
              <a:xfrm>
                <a:off x="19656689" y="437540"/>
                <a:ext cx="1041622" cy="941540"/>
              </a:xfrm>
              <a:prstGeom prst="ellipse">
                <a:avLst/>
              </a:prstGeom>
              <a:solidFill>
                <a:srgbClr val="25BEB8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8" name="Allí donde nos necesitan">
                <a:extLst>
                  <a:ext uri="{FF2B5EF4-FFF2-40B4-BE49-F238E27FC236}">
                    <a16:creationId xmlns:a16="http://schemas.microsoft.com/office/drawing/2014/main" id="{1205C5CA-C389-4347-9835-35A928A2119E}"/>
                  </a:ext>
                </a:extLst>
              </p:cNvPr>
              <p:cNvSpPr txBox="1"/>
              <p:nvPr/>
            </p:nvSpPr>
            <p:spPr>
              <a:xfrm>
                <a:off x="19224783" y="1458967"/>
                <a:ext cx="1945790" cy="307777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anchor="ctr">
                <a:spAutoFit/>
              </a:bodyPr>
              <a:lstStyle>
                <a:lvl1pPr>
                  <a:defRPr sz="1500" b="0">
                    <a:solidFill>
                      <a:srgbClr val="00BEB8"/>
                    </a:solidFill>
                    <a:latin typeface="Calibri Light"/>
                    <a:ea typeface="Calibri Light"/>
                    <a:cs typeface="Calibri Light"/>
                    <a:sym typeface="Calibri Light"/>
                  </a:defRPr>
                </a:lvl1pPr>
              </a:lstStyle>
              <a:p>
                <a:pPr algn="ctr">
                  <a:lnSpc>
                    <a:spcPts val="1600"/>
                  </a:lnSpc>
                </a:pPr>
                <a:r>
                  <a:rPr lang="es-ES" dirty="0"/>
                  <a:t>PLAN DE EMERGENCIAS</a:t>
                </a:r>
              </a:p>
            </p:txBody>
          </p:sp>
          <p:pic>
            <p:nvPicPr>
              <p:cNvPr id="51" name="Imagen 50">
                <a:extLst>
                  <a:ext uri="{FF2B5EF4-FFF2-40B4-BE49-F238E27FC236}">
                    <a16:creationId xmlns:a16="http://schemas.microsoft.com/office/drawing/2014/main" id="{C0A4894B-545D-49FA-A2AC-AC45380F97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9906479" y="636494"/>
                <a:ext cx="539750" cy="539750"/>
              </a:xfrm>
              <a:prstGeom prst="rect">
                <a:avLst/>
              </a:prstGeom>
            </p:spPr>
          </p:pic>
        </p:grpSp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id="{F1BED9FC-F96E-4C47-9627-E3FA6AD7D7D2}"/>
              </a:ext>
            </a:extLst>
          </p:cNvPr>
          <p:cNvGrpSpPr/>
          <p:nvPr/>
        </p:nvGrpSpPr>
        <p:grpSpPr>
          <a:xfrm>
            <a:off x="829828" y="3201200"/>
            <a:ext cx="23233384" cy="9971358"/>
            <a:chOff x="829828" y="3018318"/>
            <a:chExt cx="23233384" cy="9971358"/>
          </a:xfrm>
        </p:grpSpPr>
        <p:grpSp>
          <p:nvGrpSpPr>
            <p:cNvPr id="12" name="Grupo 11">
              <a:extLst>
                <a:ext uri="{FF2B5EF4-FFF2-40B4-BE49-F238E27FC236}">
                  <a16:creationId xmlns:a16="http://schemas.microsoft.com/office/drawing/2014/main" id="{26AC8C30-A49C-43D5-AD6F-99BAF86E6596}"/>
                </a:ext>
              </a:extLst>
            </p:cNvPr>
            <p:cNvGrpSpPr/>
            <p:nvPr/>
          </p:nvGrpSpPr>
          <p:grpSpPr>
            <a:xfrm>
              <a:off x="3925244" y="3018318"/>
              <a:ext cx="4654081" cy="4654082"/>
              <a:chOff x="3611740" y="3283077"/>
              <a:chExt cx="4654081" cy="4654082"/>
            </a:xfrm>
          </p:grpSpPr>
          <p:pic>
            <p:nvPicPr>
              <p:cNvPr id="30" name="Imagen" descr="Imagen">
                <a:extLst>
                  <a:ext uri="{FF2B5EF4-FFF2-40B4-BE49-F238E27FC236}">
                    <a16:creationId xmlns:a16="http://schemas.microsoft.com/office/drawing/2014/main" id="{00643E6E-8C9A-4EF2-B73A-D9F22520A6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611740" y="3283077"/>
                <a:ext cx="4654081" cy="4654082"/>
              </a:xfrm>
              <a:prstGeom prst="rect">
                <a:avLst/>
              </a:prstGeom>
              <a:ln w="12700">
                <a:miter lim="400000"/>
              </a:ln>
            </p:spPr>
          </p:pic>
          <p:sp>
            <p:nvSpPr>
              <p:cNvPr id="33" name="El valor de una…">
                <a:extLst>
                  <a:ext uri="{FF2B5EF4-FFF2-40B4-BE49-F238E27FC236}">
                    <a16:creationId xmlns:a16="http://schemas.microsoft.com/office/drawing/2014/main" id="{502F6482-56A8-4362-B662-312A87D5BC01}"/>
                  </a:ext>
                </a:extLst>
              </p:cNvPr>
              <p:cNvSpPr txBox="1"/>
              <p:nvPr/>
            </p:nvSpPr>
            <p:spPr>
              <a:xfrm>
                <a:off x="4920071" y="5188064"/>
                <a:ext cx="2037417" cy="874470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anchor="ctr">
                <a:spAutoFit/>
              </a:bodyPr>
              <a:lstStyle/>
              <a:p>
                <a:pPr>
                  <a:lnSpc>
                    <a:spcPct val="110000"/>
                  </a:lnSpc>
                  <a:defRPr sz="2600" b="0">
                    <a:solidFill>
                      <a:srgbClr val="4B4F54"/>
                    </a:solidFill>
                    <a:latin typeface="Neo Sans"/>
                    <a:ea typeface="Neo Sans"/>
                    <a:cs typeface="Neo Sans"/>
                    <a:sym typeface="Neo Sans"/>
                  </a:defRPr>
                </a:pPr>
                <a:r>
                  <a:rPr lang="es-ES" sz="4800" dirty="0"/>
                  <a:t>SISMOS</a:t>
                </a:r>
              </a:p>
            </p:txBody>
          </p:sp>
        </p:grp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4374EB24-1B65-4317-A511-5A0BF0DC0984}"/>
                </a:ext>
              </a:extLst>
            </p:cNvPr>
            <p:cNvGrpSpPr/>
            <p:nvPr/>
          </p:nvGrpSpPr>
          <p:grpSpPr>
            <a:xfrm>
              <a:off x="829828" y="8253393"/>
              <a:ext cx="4654082" cy="4654082"/>
              <a:chOff x="765367" y="8335594"/>
              <a:chExt cx="4654082" cy="4654082"/>
            </a:xfrm>
          </p:grpSpPr>
          <p:pic>
            <p:nvPicPr>
              <p:cNvPr id="31" name="Imagen" descr="Imagen">
                <a:extLst>
                  <a:ext uri="{FF2B5EF4-FFF2-40B4-BE49-F238E27FC236}">
                    <a16:creationId xmlns:a16="http://schemas.microsoft.com/office/drawing/2014/main" id="{AE55D34A-43B3-40D0-BF33-8EB0334857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5367" y="8335594"/>
                <a:ext cx="4654082" cy="4654082"/>
              </a:xfrm>
              <a:prstGeom prst="rect">
                <a:avLst/>
              </a:prstGeom>
              <a:ln w="12700">
                <a:miter lim="400000"/>
              </a:ln>
            </p:spPr>
          </p:pic>
          <p:sp>
            <p:nvSpPr>
              <p:cNvPr id="34" name="El valor de una…">
                <a:extLst>
                  <a:ext uri="{FF2B5EF4-FFF2-40B4-BE49-F238E27FC236}">
                    <a16:creationId xmlns:a16="http://schemas.microsoft.com/office/drawing/2014/main" id="{32088BC7-2DAC-4352-A861-7FA57B40F9F9}"/>
                  </a:ext>
                </a:extLst>
              </p:cNvPr>
              <p:cNvSpPr txBox="1"/>
              <p:nvPr/>
            </p:nvSpPr>
            <p:spPr>
              <a:xfrm>
                <a:off x="1025143" y="9841438"/>
                <a:ext cx="4134530" cy="1687000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anchor="ctr">
                <a:spAutoFit/>
              </a:bodyPr>
              <a:lstStyle/>
              <a:p>
                <a:pPr algn="ctr">
                  <a:lnSpc>
                    <a:spcPct val="110000"/>
                  </a:lnSpc>
                  <a:defRPr sz="2600" b="0">
                    <a:solidFill>
                      <a:srgbClr val="4B4F54"/>
                    </a:solidFill>
                    <a:latin typeface="Neo Sans"/>
                    <a:ea typeface="Neo Sans"/>
                    <a:cs typeface="Neo Sans"/>
                    <a:sym typeface="Neo Sans"/>
                  </a:defRPr>
                </a:pPr>
                <a:r>
                  <a:rPr lang="es-ES" sz="4800" dirty="0"/>
                  <a:t>TORMENTAS ELÉCTRICAS</a:t>
                </a:r>
              </a:p>
            </p:txBody>
          </p:sp>
        </p:grpSp>
        <p:grpSp>
          <p:nvGrpSpPr>
            <p:cNvPr id="14" name="Grupo 13">
              <a:extLst>
                <a:ext uri="{FF2B5EF4-FFF2-40B4-BE49-F238E27FC236}">
                  <a16:creationId xmlns:a16="http://schemas.microsoft.com/office/drawing/2014/main" id="{E469F1E1-111C-4D57-AE02-B2D826705D92}"/>
                </a:ext>
              </a:extLst>
            </p:cNvPr>
            <p:cNvGrpSpPr/>
            <p:nvPr/>
          </p:nvGrpSpPr>
          <p:grpSpPr>
            <a:xfrm>
              <a:off x="6719425" y="8335594"/>
              <a:ext cx="4654081" cy="4654082"/>
              <a:chOff x="7085189" y="8335594"/>
              <a:chExt cx="4654081" cy="4654082"/>
            </a:xfrm>
          </p:grpSpPr>
          <p:pic>
            <p:nvPicPr>
              <p:cNvPr id="32" name="Imagen" descr="Imagen">
                <a:extLst>
                  <a:ext uri="{FF2B5EF4-FFF2-40B4-BE49-F238E27FC236}">
                    <a16:creationId xmlns:a16="http://schemas.microsoft.com/office/drawing/2014/main" id="{94693377-8065-49DE-810B-C43D7C4E69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085189" y="8335594"/>
                <a:ext cx="4654081" cy="4654082"/>
              </a:xfrm>
              <a:prstGeom prst="rect">
                <a:avLst/>
              </a:prstGeom>
              <a:ln w="12700">
                <a:miter lim="400000"/>
              </a:ln>
            </p:spPr>
          </p:pic>
          <p:sp>
            <p:nvSpPr>
              <p:cNvPr id="35" name="El valor de una…">
                <a:extLst>
                  <a:ext uri="{FF2B5EF4-FFF2-40B4-BE49-F238E27FC236}">
                    <a16:creationId xmlns:a16="http://schemas.microsoft.com/office/drawing/2014/main" id="{3F91623E-2A75-4B1D-AED0-EB3EB274FF51}"/>
                  </a:ext>
                </a:extLst>
              </p:cNvPr>
              <p:cNvSpPr txBox="1"/>
              <p:nvPr/>
            </p:nvSpPr>
            <p:spPr>
              <a:xfrm>
                <a:off x="7380779" y="10143199"/>
                <a:ext cx="4034438" cy="874470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anchor="ctr">
                <a:spAutoFit/>
              </a:bodyPr>
              <a:lstStyle/>
              <a:p>
                <a:pPr>
                  <a:lnSpc>
                    <a:spcPct val="110000"/>
                  </a:lnSpc>
                  <a:defRPr sz="2600" b="0">
                    <a:solidFill>
                      <a:srgbClr val="4B4F54"/>
                    </a:solidFill>
                    <a:latin typeface="Neo Sans"/>
                    <a:ea typeface="Neo Sans"/>
                    <a:cs typeface="Neo Sans"/>
                    <a:sym typeface="Neo Sans"/>
                  </a:defRPr>
                </a:pPr>
                <a:r>
                  <a:rPr lang="es-ES" sz="4800" dirty="0"/>
                  <a:t>INUNDACIONES</a:t>
                </a:r>
              </a:p>
            </p:txBody>
          </p:sp>
        </p:grpSp>
        <p:grpSp>
          <p:nvGrpSpPr>
            <p:cNvPr id="10" name="Grupo 9">
              <a:extLst>
                <a:ext uri="{FF2B5EF4-FFF2-40B4-BE49-F238E27FC236}">
                  <a16:creationId xmlns:a16="http://schemas.microsoft.com/office/drawing/2014/main" id="{F96CF29A-F9D3-4247-8B0D-792ABFA36D90}"/>
                </a:ext>
              </a:extLst>
            </p:cNvPr>
            <p:cNvGrpSpPr/>
            <p:nvPr/>
          </p:nvGrpSpPr>
          <p:grpSpPr>
            <a:xfrm>
              <a:off x="13802499" y="8253393"/>
              <a:ext cx="4654081" cy="4654082"/>
              <a:chOff x="16537130" y="3184542"/>
              <a:chExt cx="4654081" cy="4654082"/>
            </a:xfrm>
          </p:grpSpPr>
          <p:pic>
            <p:nvPicPr>
              <p:cNvPr id="55" name="Imagen" descr="Imagen">
                <a:extLst>
                  <a:ext uri="{FF2B5EF4-FFF2-40B4-BE49-F238E27FC236}">
                    <a16:creationId xmlns:a16="http://schemas.microsoft.com/office/drawing/2014/main" id="{7498F691-8EE8-4815-9600-E7110C4C47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6537130" y="3184542"/>
                <a:ext cx="4654081" cy="4654082"/>
              </a:xfrm>
              <a:prstGeom prst="rect">
                <a:avLst/>
              </a:prstGeom>
              <a:ln w="12700">
                <a:miter lim="400000"/>
              </a:ln>
            </p:spPr>
          </p:pic>
          <p:sp>
            <p:nvSpPr>
              <p:cNvPr id="61" name="El valor de una…">
                <a:extLst>
                  <a:ext uri="{FF2B5EF4-FFF2-40B4-BE49-F238E27FC236}">
                    <a16:creationId xmlns:a16="http://schemas.microsoft.com/office/drawing/2014/main" id="{3A3B0BF0-067C-4880-8E3F-CD846FECDBC6}"/>
                  </a:ext>
                </a:extLst>
              </p:cNvPr>
              <p:cNvSpPr txBox="1"/>
              <p:nvPr/>
            </p:nvSpPr>
            <p:spPr>
              <a:xfrm>
                <a:off x="17427418" y="5031309"/>
                <a:ext cx="2875787" cy="874470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anchor="ctr">
                <a:spAutoFit/>
              </a:bodyPr>
              <a:lstStyle/>
              <a:p>
                <a:pPr>
                  <a:lnSpc>
                    <a:spcPct val="110000"/>
                  </a:lnSpc>
                  <a:defRPr sz="2600" b="0">
                    <a:solidFill>
                      <a:srgbClr val="4B4F54"/>
                    </a:solidFill>
                    <a:latin typeface="Neo Sans"/>
                    <a:ea typeface="Neo Sans"/>
                    <a:cs typeface="Neo Sans"/>
                    <a:sym typeface="Neo Sans"/>
                  </a:defRPr>
                </a:pPr>
                <a:r>
                  <a:rPr lang="es-ES" sz="4800" dirty="0"/>
                  <a:t>EPIDEMIAS</a:t>
                </a:r>
              </a:p>
            </p:txBody>
          </p:sp>
        </p:grpSp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F813D4D7-1887-4E14-839B-1A4665952553}"/>
                </a:ext>
              </a:extLst>
            </p:cNvPr>
            <p:cNvGrpSpPr/>
            <p:nvPr/>
          </p:nvGrpSpPr>
          <p:grpSpPr>
            <a:xfrm>
              <a:off x="19409130" y="8335594"/>
              <a:ext cx="4654082" cy="4654082"/>
              <a:chOff x="13939979" y="7972442"/>
              <a:chExt cx="4654082" cy="4654082"/>
            </a:xfrm>
          </p:grpSpPr>
          <p:pic>
            <p:nvPicPr>
              <p:cNvPr id="56" name="Imagen" descr="Imagen">
                <a:extLst>
                  <a:ext uri="{FF2B5EF4-FFF2-40B4-BE49-F238E27FC236}">
                    <a16:creationId xmlns:a16="http://schemas.microsoft.com/office/drawing/2014/main" id="{D5858237-45C9-43AB-B898-FE2FD2A8A5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3939979" y="7972442"/>
                <a:ext cx="4654082" cy="4654082"/>
              </a:xfrm>
              <a:prstGeom prst="rect">
                <a:avLst/>
              </a:prstGeom>
              <a:ln w="12700">
                <a:miter lim="400000"/>
              </a:ln>
            </p:spPr>
          </p:pic>
          <p:sp>
            <p:nvSpPr>
              <p:cNvPr id="62" name="El valor de una…">
                <a:extLst>
                  <a:ext uri="{FF2B5EF4-FFF2-40B4-BE49-F238E27FC236}">
                    <a16:creationId xmlns:a16="http://schemas.microsoft.com/office/drawing/2014/main" id="{C9F43FD1-F163-437E-8B19-7C083D4C59C2}"/>
                  </a:ext>
                </a:extLst>
              </p:cNvPr>
              <p:cNvSpPr txBox="1"/>
              <p:nvPr/>
            </p:nvSpPr>
            <p:spPr>
              <a:xfrm>
                <a:off x="14681620" y="9862248"/>
                <a:ext cx="3126946" cy="874470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anchor="ctr">
                <a:spAutoFit/>
              </a:bodyPr>
              <a:lstStyle>
                <a:defPPr>
                  <a:defRPr lang="es-ES"/>
                </a:defPPr>
                <a:lvl1pPr>
                  <a:lnSpc>
                    <a:spcPct val="110000"/>
                  </a:lnSpc>
                  <a:defRPr sz="4800" b="0">
                    <a:solidFill>
                      <a:srgbClr val="4B4F54"/>
                    </a:solidFill>
                    <a:latin typeface="Neo Sans"/>
                    <a:ea typeface="Neo Sans"/>
                    <a:cs typeface="Neo Sans"/>
                  </a:defRPr>
                </a:lvl1pPr>
              </a:lstStyle>
              <a:p>
                <a:r>
                  <a:rPr lang="es-ES" dirty="0"/>
                  <a:t>PANDEMIAS</a:t>
                </a:r>
              </a:p>
            </p:txBody>
          </p:sp>
        </p:grpSp>
        <p:grpSp>
          <p:nvGrpSpPr>
            <p:cNvPr id="11" name="Grupo 10">
              <a:extLst>
                <a:ext uri="{FF2B5EF4-FFF2-40B4-BE49-F238E27FC236}">
                  <a16:creationId xmlns:a16="http://schemas.microsoft.com/office/drawing/2014/main" id="{8895E35D-C5EE-44FC-BCF2-6ED68EA6376E}"/>
                </a:ext>
              </a:extLst>
            </p:cNvPr>
            <p:cNvGrpSpPr/>
            <p:nvPr/>
          </p:nvGrpSpPr>
          <p:grpSpPr>
            <a:xfrm>
              <a:off x="16566638" y="3018318"/>
              <a:ext cx="4654081" cy="4654082"/>
              <a:chOff x="19134280" y="7972442"/>
              <a:chExt cx="4654081" cy="4654082"/>
            </a:xfrm>
          </p:grpSpPr>
          <p:pic>
            <p:nvPicPr>
              <p:cNvPr id="57" name="Imagen" descr="Imagen">
                <a:extLst>
                  <a:ext uri="{FF2B5EF4-FFF2-40B4-BE49-F238E27FC236}">
                    <a16:creationId xmlns:a16="http://schemas.microsoft.com/office/drawing/2014/main" id="{075EACF0-52EC-4369-9C97-88E3B62629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9134280" y="7972442"/>
                <a:ext cx="4654081" cy="4654082"/>
              </a:xfrm>
              <a:prstGeom prst="rect">
                <a:avLst/>
              </a:prstGeom>
              <a:ln w="12700">
                <a:miter lim="400000"/>
              </a:ln>
            </p:spPr>
          </p:pic>
          <p:sp>
            <p:nvSpPr>
              <p:cNvPr id="63" name="El valor de una…">
                <a:extLst>
                  <a:ext uri="{FF2B5EF4-FFF2-40B4-BE49-F238E27FC236}">
                    <a16:creationId xmlns:a16="http://schemas.microsoft.com/office/drawing/2014/main" id="{8F65FBD3-73E4-4FD7-97E1-340A289AE3ED}"/>
                  </a:ext>
                </a:extLst>
              </p:cNvPr>
              <p:cNvSpPr txBox="1"/>
              <p:nvPr/>
            </p:nvSpPr>
            <p:spPr>
              <a:xfrm>
                <a:off x="19656689" y="9381956"/>
                <a:ext cx="3721981" cy="1687000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anchor="ctr">
                <a:spAutoFit/>
              </a:bodyPr>
              <a:lstStyle>
                <a:defPPr>
                  <a:defRPr lang="es-ES"/>
                </a:defPPr>
                <a:lvl1pPr>
                  <a:lnSpc>
                    <a:spcPct val="110000"/>
                  </a:lnSpc>
                  <a:defRPr sz="4800" b="0">
                    <a:solidFill>
                      <a:srgbClr val="4B4F54"/>
                    </a:solidFill>
                    <a:latin typeface="Neo Sans"/>
                    <a:ea typeface="Neo Sans"/>
                    <a:cs typeface="Neo Sans"/>
                  </a:defRPr>
                </a:lvl1pPr>
              </a:lstStyle>
              <a:p>
                <a:r>
                  <a:rPr lang="es-ES" dirty="0"/>
                  <a:t>MULTITUD DE </a:t>
                </a:r>
              </a:p>
              <a:p>
                <a:r>
                  <a:rPr lang="es-ES" dirty="0"/>
                  <a:t>LESIONADOS</a:t>
                </a:r>
              </a:p>
            </p:txBody>
          </p:sp>
        </p:grpSp>
      </p:grpSp>
      <p:sp>
        <p:nvSpPr>
          <p:cNvPr id="64" name="CuadroTexto 63">
            <a:extLst>
              <a:ext uri="{FF2B5EF4-FFF2-40B4-BE49-F238E27FC236}">
                <a16:creationId xmlns:a16="http://schemas.microsoft.com/office/drawing/2014/main" id="{764C9729-45F1-4488-ABC3-2F7CF4D3B632}"/>
              </a:ext>
            </a:extLst>
          </p:cNvPr>
          <p:cNvSpPr txBox="1"/>
          <p:nvPr/>
        </p:nvSpPr>
        <p:spPr>
          <a:xfrm>
            <a:off x="370979" y="4275754"/>
            <a:ext cx="43022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000" b="1" dirty="0"/>
              <a:t>N</a:t>
            </a:r>
          </a:p>
          <a:p>
            <a:r>
              <a:rPr lang="es-CO" sz="4000" b="1" dirty="0"/>
              <a:t>A</a:t>
            </a:r>
          </a:p>
          <a:p>
            <a:r>
              <a:rPr lang="es-CO" sz="4000" b="1" dirty="0"/>
              <a:t>T</a:t>
            </a:r>
          </a:p>
          <a:p>
            <a:r>
              <a:rPr lang="es-CO" sz="4000" b="1" dirty="0"/>
              <a:t>U</a:t>
            </a:r>
          </a:p>
          <a:p>
            <a:r>
              <a:rPr lang="es-CO" sz="4000" b="1" dirty="0"/>
              <a:t>R</a:t>
            </a:r>
          </a:p>
          <a:p>
            <a:r>
              <a:rPr lang="es-CO" sz="4000" b="1" dirty="0"/>
              <a:t>A</a:t>
            </a:r>
          </a:p>
          <a:p>
            <a:r>
              <a:rPr lang="es-CO" sz="4000" b="1" dirty="0"/>
              <a:t>L</a:t>
            </a:r>
          </a:p>
          <a:p>
            <a:r>
              <a:rPr lang="es-CO" sz="4000" b="1" dirty="0"/>
              <a:t>E</a:t>
            </a:r>
          </a:p>
          <a:p>
            <a:r>
              <a:rPr lang="es-CO" sz="4000" b="1" dirty="0"/>
              <a:t>S</a:t>
            </a:r>
          </a:p>
        </p:txBody>
      </p:sp>
      <p:sp>
        <p:nvSpPr>
          <p:cNvPr id="65" name="CuadroTexto 64">
            <a:extLst>
              <a:ext uri="{FF2B5EF4-FFF2-40B4-BE49-F238E27FC236}">
                <a16:creationId xmlns:a16="http://schemas.microsoft.com/office/drawing/2014/main" id="{6B7E70D6-33B1-4633-AA33-9D1DA268AAED}"/>
              </a:ext>
            </a:extLst>
          </p:cNvPr>
          <p:cNvSpPr txBox="1"/>
          <p:nvPr/>
        </p:nvSpPr>
        <p:spPr>
          <a:xfrm>
            <a:off x="13396351" y="3303148"/>
            <a:ext cx="40819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000" b="1" dirty="0"/>
              <a:t>BIOLÓGICAS</a:t>
            </a:r>
          </a:p>
        </p:txBody>
      </p:sp>
    </p:spTree>
    <p:extLst>
      <p:ext uri="{BB962C8B-B14F-4D97-AF65-F5344CB8AC3E}">
        <p14:creationId xmlns:p14="http://schemas.microsoft.com/office/powerpoint/2010/main" val="1842432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Marcador de título 1">
            <a:extLst>
              <a:ext uri="{FF2B5EF4-FFF2-40B4-BE49-F238E27FC236}">
                <a16:creationId xmlns:a16="http://schemas.microsoft.com/office/drawing/2014/main" id="{85AA6AA2-CF24-5248-9FED-A2E4BCBADBED}"/>
              </a:ext>
            </a:extLst>
          </p:cNvPr>
          <p:cNvSpPr txBox="1">
            <a:spLocks/>
          </p:cNvSpPr>
          <p:nvPr/>
        </p:nvSpPr>
        <p:spPr>
          <a:xfrm>
            <a:off x="1195592" y="1838716"/>
            <a:ext cx="22683309" cy="10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825500" hangingPunct="0">
              <a:lnSpc>
                <a:spcPct val="100000"/>
              </a:lnSpc>
              <a:spcBef>
                <a:spcPts val="0"/>
              </a:spcBef>
              <a:defRPr/>
            </a:pPr>
            <a:r>
              <a:rPr lang="es-ES" sz="5200" b="1" kern="0" dirty="0">
                <a:solidFill>
                  <a:srgbClr val="5D6267"/>
                </a:solidFill>
                <a:latin typeface="Neo Sans W1G" panose="020B0504030504040204" pitchFamily="34" charset="0"/>
                <a:sym typeface="Helvetica Neue"/>
              </a:rPr>
              <a:t>IDENTIFICACIÓN DE AMENAZAS</a:t>
            </a:r>
          </a:p>
        </p:txBody>
      </p:sp>
      <p:cxnSp>
        <p:nvCxnSpPr>
          <p:cNvPr id="40" name="Conector recto 39">
            <a:extLst>
              <a:ext uri="{FF2B5EF4-FFF2-40B4-BE49-F238E27FC236}">
                <a16:creationId xmlns:a16="http://schemas.microsoft.com/office/drawing/2014/main" id="{E0E1271F-0CA3-2946-9BCD-490BCE8B449C}"/>
              </a:ext>
            </a:extLst>
          </p:cNvPr>
          <p:cNvCxnSpPr>
            <a:cxnSpLocks/>
          </p:cNvCxnSpPr>
          <p:nvPr/>
        </p:nvCxnSpPr>
        <p:spPr>
          <a:xfrm flipV="1">
            <a:off x="765367" y="2092726"/>
            <a:ext cx="0" cy="621118"/>
          </a:xfrm>
          <a:prstGeom prst="line">
            <a:avLst/>
          </a:prstGeom>
          <a:noFill/>
          <a:ln w="44450" cap="flat">
            <a:solidFill>
              <a:srgbClr val="00BEB8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8" name="Grupo 7">
            <a:extLst>
              <a:ext uri="{FF2B5EF4-FFF2-40B4-BE49-F238E27FC236}">
                <a16:creationId xmlns:a16="http://schemas.microsoft.com/office/drawing/2014/main" id="{EF4ED7E5-2918-4179-8D47-5C63D4F58579}"/>
              </a:ext>
            </a:extLst>
          </p:cNvPr>
          <p:cNvGrpSpPr/>
          <p:nvPr/>
        </p:nvGrpSpPr>
        <p:grpSpPr>
          <a:xfrm>
            <a:off x="16388108" y="437540"/>
            <a:ext cx="7584617" cy="1329204"/>
            <a:chOff x="16388108" y="437540"/>
            <a:chExt cx="7584617" cy="1329204"/>
          </a:xfrm>
        </p:grpSpPr>
        <p:grpSp>
          <p:nvGrpSpPr>
            <p:cNvPr id="44" name="Grupo 43">
              <a:extLst>
                <a:ext uri="{FF2B5EF4-FFF2-40B4-BE49-F238E27FC236}">
                  <a16:creationId xmlns:a16="http://schemas.microsoft.com/office/drawing/2014/main" id="{A8310CEF-087B-4D1D-A0D3-C2ADC21EFFAA}"/>
                </a:ext>
              </a:extLst>
            </p:cNvPr>
            <p:cNvGrpSpPr/>
            <p:nvPr/>
          </p:nvGrpSpPr>
          <p:grpSpPr>
            <a:xfrm>
              <a:off x="21461321" y="440585"/>
              <a:ext cx="874197" cy="874197"/>
              <a:chOff x="21461321" y="487741"/>
              <a:chExt cx="874197" cy="874197"/>
            </a:xfrm>
          </p:grpSpPr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50E899A5-A447-421B-BBC3-9FC7ADF536BB}"/>
                  </a:ext>
                </a:extLst>
              </p:cNvPr>
              <p:cNvSpPr/>
              <p:nvPr/>
            </p:nvSpPr>
            <p:spPr>
              <a:xfrm>
                <a:off x="21461321" y="487741"/>
                <a:ext cx="874197" cy="8741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pic>
            <p:nvPicPr>
              <p:cNvPr id="49" name="Imagen 48">
                <a:extLst>
                  <a:ext uri="{FF2B5EF4-FFF2-40B4-BE49-F238E27FC236}">
                    <a16:creationId xmlns:a16="http://schemas.microsoft.com/office/drawing/2014/main" id="{CEBDBF10-F4BD-4AA5-9BA3-E032251C64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625199" y="678957"/>
                <a:ext cx="539750" cy="539750"/>
              </a:xfrm>
              <a:prstGeom prst="rect">
                <a:avLst/>
              </a:prstGeom>
            </p:spPr>
          </p:pic>
        </p:grpSp>
        <p:grpSp>
          <p:nvGrpSpPr>
            <p:cNvPr id="45" name="Grupo 44">
              <a:extLst>
                <a:ext uri="{FF2B5EF4-FFF2-40B4-BE49-F238E27FC236}">
                  <a16:creationId xmlns:a16="http://schemas.microsoft.com/office/drawing/2014/main" id="{6B389B2A-31E0-4896-B17C-D9A0B3109E00}"/>
                </a:ext>
              </a:extLst>
            </p:cNvPr>
            <p:cNvGrpSpPr/>
            <p:nvPr/>
          </p:nvGrpSpPr>
          <p:grpSpPr>
            <a:xfrm>
              <a:off x="23098528" y="440585"/>
              <a:ext cx="874197" cy="874197"/>
              <a:chOff x="23024513" y="509511"/>
              <a:chExt cx="874197" cy="874197"/>
            </a:xfrm>
          </p:grpSpPr>
          <p:sp>
            <p:nvSpPr>
              <p:cNvPr id="46" name="Elipse 45">
                <a:extLst>
                  <a:ext uri="{FF2B5EF4-FFF2-40B4-BE49-F238E27FC236}">
                    <a16:creationId xmlns:a16="http://schemas.microsoft.com/office/drawing/2014/main" id="{50213225-8E40-4D2E-9970-FCB64061A9C4}"/>
                  </a:ext>
                </a:extLst>
              </p:cNvPr>
              <p:cNvSpPr/>
              <p:nvPr/>
            </p:nvSpPr>
            <p:spPr>
              <a:xfrm>
                <a:off x="23024513" y="509511"/>
                <a:ext cx="874197" cy="8741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pic>
            <p:nvPicPr>
              <p:cNvPr id="47" name="Imagen 46">
                <a:extLst>
                  <a:ext uri="{FF2B5EF4-FFF2-40B4-BE49-F238E27FC236}">
                    <a16:creationId xmlns:a16="http://schemas.microsoft.com/office/drawing/2014/main" id="{1A72B60B-B70E-4B70-BC96-086F0CD8C0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3218870" y="697945"/>
                <a:ext cx="539750" cy="539750"/>
              </a:xfrm>
              <a:prstGeom prst="rect">
                <a:avLst/>
              </a:prstGeom>
            </p:spPr>
          </p:pic>
        </p:grp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038AC465-78BF-44CA-8613-D1F2A6C04012}"/>
                </a:ext>
              </a:extLst>
            </p:cNvPr>
            <p:cNvGrpSpPr/>
            <p:nvPr/>
          </p:nvGrpSpPr>
          <p:grpSpPr>
            <a:xfrm>
              <a:off x="18019482" y="491715"/>
              <a:ext cx="874197" cy="874197"/>
              <a:chOff x="18019482" y="491715"/>
              <a:chExt cx="874197" cy="874197"/>
            </a:xfrm>
          </p:grpSpPr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A19256E7-1BA6-41C7-8F48-2168B9F7817A}"/>
                  </a:ext>
                </a:extLst>
              </p:cNvPr>
              <p:cNvSpPr/>
              <p:nvPr/>
            </p:nvSpPr>
            <p:spPr>
              <a:xfrm>
                <a:off x="18019482" y="491715"/>
                <a:ext cx="874197" cy="8741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pic>
            <p:nvPicPr>
              <p:cNvPr id="53" name="Imagen 52">
                <a:extLst>
                  <a:ext uri="{FF2B5EF4-FFF2-40B4-BE49-F238E27FC236}">
                    <a16:creationId xmlns:a16="http://schemas.microsoft.com/office/drawing/2014/main" id="{57E28C66-B753-41F9-90D8-30007CECC7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8218246" y="650140"/>
                <a:ext cx="539750" cy="539750"/>
              </a:xfrm>
              <a:prstGeom prst="rect">
                <a:avLst/>
              </a:prstGeom>
            </p:spPr>
          </p:pic>
        </p:grpSp>
        <p:grpSp>
          <p:nvGrpSpPr>
            <p:cNvPr id="3" name="Grupo 2">
              <a:extLst>
                <a:ext uri="{FF2B5EF4-FFF2-40B4-BE49-F238E27FC236}">
                  <a16:creationId xmlns:a16="http://schemas.microsoft.com/office/drawing/2014/main" id="{A99E634B-8025-4698-B67D-9A049BDD96E0}"/>
                </a:ext>
              </a:extLst>
            </p:cNvPr>
            <p:cNvGrpSpPr/>
            <p:nvPr/>
          </p:nvGrpSpPr>
          <p:grpSpPr>
            <a:xfrm>
              <a:off x="16388108" y="504883"/>
              <a:ext cx="874197" cy="874197"/>
              <a:chOff x="16578531" y="507928"/>
              <a:chExt cx="874197" cy="874197"/>
            </a:xfrm>
          </p:grpSpPr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5FB3459C-BF61-40C2-852B-314940275FBE}"/>
                  </a:ext>
                </a:extLst>
              </p:cNvPr>
              <p:cNvSpPr/>
              <p:nvPr/>
            </p:nvSpPr>
            <p:spPr>
              <a:xfrm>
                <a:off x="16578531" y="507928"/>
                <a:ext cx="874197" cy="8741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pic>
            <p:nvPicPr>
              <p:cNvPr id="60" name="Imagen 59">
                <a:extLst>
                  <a:ext uri="{FF2B5EF4-FFF2-40B4-BE49-F238E27FC236}">
                    <a16:creationId xmlns:a16="http://schemas.microsoft.com/office/drawing/2014/main" id="{076AD1FB-4528-43A5-A180-90B55804F1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6711478" y="632396"/>
                <a:ext cx="643122" cy="581329"/>
              </a:xfrm>
              <a:prstGeom prst="rect">
                <a:avLst/>
              </a:prstGeom>
            </p:spPr>
          </p:pic>
        </p:grpSp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1C3C4E98-ED5B-474E-A868-134FEA2F0A7F}"/>
                </a:ext>
              </a:extLst>
            </p:cNvPr>
            <p:cNvGrpSpPr/>
            <p:nvPr/>
          </p:nvGrpSpPr>
          <p:grpSpPr>
            <a:xfrm>
              <a:off x="19224783" y="437540"/>
              <a:ext cx="1945790" cy="1329204"/>
              <a:chOff x="19224783" y="437540"/>
              <a:chExt cx="1945790" cy="1329204"/>
            </a:xfrm>
          </p:grpSpPr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928DF003-966C-40EA-AC8D-7102296B98F4}"/>
                  </a:ext>
                </a:extLst>
              </p:cNvPr>
              <p:cNvSpPr/>
              <p:nvPr/>
            </p:nvSpPr>
            <p:spPr>
              <a:xfrm>
                <a:off x="19656689" y="437540"/>
                <a:ext cx="1041622" cy="941540"/>
              </a:xfrm>
              <a:prstGeom prst="ellipse">
                <a:avLst/>
              </a:prstGeom>
              <a:solidFill>
                <a:srgbClr val="25BEB8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8" name="Allí donde nos necesitan">
                <a:extLst>
                  <a:ext uri="{FF2B5EF4-FFF2-40B4-BE49-F238E27FC236}">
                    <a16:creationId xmlns:a16="http://schemas.microsoft.com/office/drawing/2014/main" id="{1205C5CA-C389-4347-9835-35A928A2119E}"/>
                  </a:ext>
                </a:extLst>
              </p:cNvPr>
              <p:cNvSpPr txBox="1"/>
              <p:nvPr/>
            </p:nvSpPr>
            <p:spPr>
              <a:xfrm>
                <a:off x="19224783" y="1458967"/>
                <a:ext cx="1945790" cy="307777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anchor="ctr">
                <a:spAutoFit/>
              </a:bodyPr>
              <a:lstStyle>
                <a:lvl1pPr>
                  <a:defRPr sz="1500" b="0">
                    <a:solidFill>
                      <a:srgbClr val="00BEB8"/>
                    </a:solidFill>
                    <a:latin typeface="Calibri Light"/>
                    <a:ea typeface="Calibri Light"/>
                    <a:cs typeface="Calibri Light"/>
                    <a:sym typeface="Calibri Light"/>
                  </a:defRPr>
                </a:lvl1pPr>
              </a:lstStyle>
              <a:p>
                <a:pPr algn="ctr">
                  <a:lnSpc>
                    <a:spcPts val="1600"/>
                  </a:lnSpc>
                </a:pPr>
                <a:r>
                  <a:rPr lang="es-ES" dirty="0"/>
                  <a:t>PLAN DE EMERGENCIAS</a:t>
                </a:r>
              </a:p>
            </p:txBody>
          </p:sp>
          <p:pic>
            <p:nvPicPr>
              <p:cNvPr id="51" name="Imagen 50">
                <a:extLst>
                  <a:ext uri="{FF2B5EF4-FFF2-40B4-BE49-F238E27FC236}">
                    <a16:creationId xmlns:a16="http://schemas.microsoft.com/office/drawing/2014/main" id="{C0A4894B-545D-49FA-A2AC-AC45380F97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9906479" y="636494"/>
                <a:ext cx="539750" cy="539750"/>
              </a:xfrm>
              <a:prstGeom prst="rect">
                <a:avLst/>
              </a:prstGeom>
            </p:spPr>
          </p:pic>
        </p:grpSp>
      </p:grpSp>
      <p:sp>
        <p:nvSpPr>
          <p:cNvPr id="4" name="CuadroTexto 3">
            <a:extLst>
              <a:ext uri="{FF2B5EF4-FFF2-40B4-BE49-F238E27FC236}">
                <a16:creationId xmlns:a16="http://schemas.microsoft.com/office/drawing/2014/main" id="{BD81DDE9-AB8F-48E4-901A-A6A700367B70}"/>
              </a:ext>
            </a:extLst>
          </p:cNvPr>
          <p:cNvSpPr txBox="1"/>
          <p:nvPr/>
        </p:nvSpPr>
        <p:spPr>
          <a:xfrm>
            <a:off x="12357869" y="4375562"/>
            <a:ext cx="430224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000" b="1" dirty="0"/>
              <a:t>T</a:t>
            </a:r>
          </a:p>
          <a:p>
            <a:r>
              <a:rPr lang="es-CO" sz="4000" b="1" dirty="0"/>
              <a:t>E</a:t>
            </a:r>
          </a:p>
          <a:p>
            <a:r>
              <a:rPr lang="es-CO" sz="4000" b="1" dirty="0"/>
              <a:t>C</a:t>
            </a:r>
          </a:p>
          <a:p>
            <a:r>
              <a:rPr lang="es-CO" sz="4000" b="1" dirty="0"/>
              <a:t>N</a:t>
            </a:r>
          </a:p>
          <a:p>
            <a:r>
              <a:rPr lang="es-CO" sz="4000" b="1" dirty="0"/>
              <a:t>O</a:t>
            </a:r>
          </a:p>
          <a:p>
            <a:r>
              <a:rPr lang="es-CO" sz="4000" b="1" dirty="0"/>
              <a:t>L</a:t>
            </a:r>
          </a:p>
          <a:p>
            <a:r>
              <a:rPr lang="es-CO" sz="4000" b="1" dirty="0" err="1"/>
              <a:t>Ó</a:t>
            </a:r>
            <a:endParaRPr lang="es-CO" sz="4000" b="1" dirty="0"/>
          </a:p>
          <a:p>
            <a:r>
              <a:rPr lang="es-CO" sz="4000" b="1" dirty="0"/>
              <a:t>G</a:t>
            </a:r>
          </a:p>
          <a:p>
            <a:r>
              <a:rPr lang="es-CO" sz="4000" b="1" dirty="0"/>
              <a:t>I</a:t>
            </a:r>
          </a:p>
          <a:p>
            <a:r>
              <a:rPr lang="es-CO" sz="4000" b="1" dirty="0"/>
              <a:t>C</a:t>
            </a:r>
          </a:p>
          <a:p>
            <a:r>
              <a:rPr lang="es-CO" sz="4000" b="1" dirty="0"/>
              <a:t>A</a:t>
            </a:r>
          </a:p>
          <a:p>
            <a:r>
              <a:rPr lang="es-CO" sz="4000" b="1" dirty="0"/>
              <a:t>S</a:t>
            </a: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C6FCE6D1-5311-435F-A10F-F279859BC762}"/>
              </a:ext>
            </a:extLst>
          </p:cNvPr>
          <p:cNvGrpSpPr/>
          <p:nvPr/>
        </p:nvGrpSpPr>
        <p:grpSpPr>
          <a:xfrm>
            <a:off x="765367" y="3175074"/>
            <a:ext cx="23378369" cy="9882935"/>
            <a:chOff x="765367" y="3018318"/>
            <a:chExt cx="23378369" cy="9882935"/>
          </a:xfrm>
        </p:grpSpPr>
        <p:grpSp>
          <p:nvGrpSpPr>
            <p:cNvPr id="38" name="Grupo 37">
              <a:extLst>
                <a:ext uri="{FF2B5EF4-FFF2-40B4-BE49-F238E27FC236}">
                  <a16:creationId xmlns:a16="http://schemas.microsoft.com/office/drawing/2014/main" id="{4BA55F33-B795-4A73-B057-078931972523}"/>
                </a:ext>
              </a:extLst>
            </p:cNvPr>
            <p:cNvGrpSpPr/>
            <p:nvPr/>
          </p:nvGrpSpPr>
          <p:grpSpPr>
            <a:xfrm>
              <a:off x="6689382" y="8247171"/>
              <a:ext cx="4654081" cy="4654082"/>
              <a:chOff x="3611740" y="3283077"/>
              <a:chExt cx="4654081" cy="4654082"/>
            </a:xfrm>
          </p:grpSpPr>
          <p:pic>
            <p:nvPicPr>
              <p:cNvPr id="75" name="Imagen" descr="Imagen">
                <a:extLst>
                  <a:ext uri="{FF2B5EF4-FFF2-40B4-BE49-F238E27FC236}">
                    <a16:creationId xmlns:a16="http://schemas.microsoft.com/office/drawing/2014/main" id="{59717B5E-6309-4E6C-9272-CFC5C675B3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611740" y="3283077"/>
                <a:ext cx="4654081" cy="4654082"/>
              </a:xfrm>
              <a:prstGeom prst="rect">
                <a:avLst/>
              </a:prstGeom>
              <a:ln w="12700">
                <a:miter lim="400000"/>
              </a:ln>
            </p:spPr>
          </p:pic>
          <p:sp>
            <p:nvSpPr>
              <p:cNvPr id="76" name="El valor de una…">
                <a:extLst>
                  <a:ext uri="{FF2B5EF4-FFF2-40B4-BE49-F238E27FC236}">
                    <a16:creationId xmlns:a16="http://schemas.microsoft.com/office/drawing/2014/main" id="{7C0B39FE-918E-45B7-8C74-D82ABC5BFA5B}"/>
                  </a:ext>
                </a:extLst>
              </p:cNvPr>
              <p:cNvSpPr txBox="1"/>
              <p:nvPr/>
            </p:nvSpPr>
            <p:spPr>
              <a:xfrm>
                <a:off x="4671212" y="5172883"/>
                <a:ext cx="2624116" cy="874470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anchor="ctr">
                <a:spAutoFit/>
              </a:bodyPr>
              <a:lstStyle/>
              <a:p>
                <a:pPr>
                  <a:lnSpc>
                    <a:spcPct val="110000"/>
                  </a:lnSpc>
                  <a:defRPr sz="2600" b="0">
                    <a:solidFill>
                      <a:srgbClr val="4B4F54"/>
                    </a:solidFill>
                    <a:latin typeface="Neo Sans"/>
                    <a:ea typeface="Neo Sans"/>
                    <a:cs typeface="Neo Sans"/>
                    <a:sym typeface="Neo Sans"/>
                  </a:defRPr>
                </a:pPr>
                <a:r>
                  <a:rPr lang="es-ES" sz="4800" dirty="0"/>
                  <a:t>INCENDIO</a:t>
                </a:r>
              </a:p>
            </p:txBody>
          </p:sp>
        </p:grpSp>
        <p:grpSp>
          <p:nvGrpSpPr>
            <p:cNvPr id="41" name="Grupo 40">
              <a:extLst>
                <a:ext uri="{FF2B5EF4-FFF2-40B4-BE49-F238E27FC236}">
                  <a16:creationId xmlns:a16="http://schemas.microsoft.com/office/drawing/2014/main" id="{ADCDAC11-F353-42A0-9315-157481B5DA99}"/>
                </a:ext>
              </a:extLst>
            </p:cNvPr>
            <p:cNvGrpSpPr/>
            <p:nvPr/>
          </p:nvGrpSpPr>
          <p:grpSpPr>
            <a:xfrm>
              <a:off x="3684101" y="3018318"/>
              <a:ext cx="4654082" cy="4654082"/>
              <a:chOff x="765367" y="8335594"/>
              <a:chExt cx="4654082" cy="4654082"/>
            </a:xfrm>
          </p:grpSpPr>
          <p:pic>
            <p:nvPicPr>
              <p:cNvPr id="73" name="Imagen" descr="Imagen">
                <a:extLst>
                  <a:ext uri="{FF2B5EF4-FFF2-40B4-BE49-F238E27FC236}">
                    <a16:creationId xmlns:a16="http://schemas.microsoft.com/office/drawing/2014/main" id="{3DBCF8C1-A039-4A67-A496-CA193A4D26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5367" y="8335594"/>
                <a:ext cx="4654082" cy="4654082"/>
              </a:xfrm>
              <a:prstGeom prst="rect">
                <a:avLst/>
              </a:prstGeom>
              <a:ln w="12700">
                <a:miter lim="400000"/>
              </a:ln>
            </p:spPr>
          </p:pic>
          <p:sp>
            <p:nvSpPr>
              <p:cNvPr id="74" name="El valor de una…">
                <a:extLst>
                  <a:ext uri="{FF2B5EF4-FFF2-40B4-BE49-F238E27FC236}">
                    <a16:creationId xmlns:a16="http://schemas.microsoft.com/office/drawing/2014/main" id="{0678082B-0994-406B-9007-DFB2932364B6}"/>
                  </a:ext>
                </a:extLst>
              </p:cNvPr>
              <p:cNvSpPr txBox="1"/>
              <p:nvPr/>
            </p:nvSpPr>
            <p:spPr>
              <a:xfrm>
                <a:off x="1025143" y="9841438"/>
                <a:ext cx="4134530" cy="1687000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anchor="ctr">
                <a:spAutoFit/>
              </a:bodyPr>
              <a:lstStyle/>
              <a:p>
                <a:pPr algn="ctr">
                  <a:lnSpc>
                    <a:spcPct val="110000"/>
                  </a:lnSpc>
                  <a:defRPr sz="2600" b="0">
                    <a:solidFill>
                      <a:srgbClr val="4B4F54"/>
                    </a:solidFill>
                    <a:latin typeface="Neo Sans"/>
                    <a:ea typeface="Neo Sans"/>
                    <a:cs typeface="Neo Sans"/>
                    <a:sym typeface="Neo Sans"/>
                  </a:defRPr>
                </a:pPr>
                <a:r>
                  <a:rPr lang="es-ES" sz="4800" dirty="0"/>
                  <a:t>CORTO CIRCUITO</a:t>
                </a:r>
              </a:p>
            </p:txBody>
          </p:sp>
        </p:grpSp>
        <p:grpSp>
          <p:nvGrpSpPr>
            <p:cNvPr id="42" name="Grupo 41">
              <a:extLst>
                <a:ext uri="{FF2B5EF4-FFF2-40B4-BE49-F238E27FC236}">
                  <a16:creationId xmlns:a16="http://schemas.microsoft.com/office/drawing/2014/main" id="{4F3C5820-BC84-46A1-BC0B-4E372D1436F3}"/>
                </a:ext>
              </a:extLst>
            </p:cNvPr>
            <p:cNvGrpSpPr/>
            <p:nvPr/>
          </p:nvGrpSpPr>
          <p:grpSpPr>
            <a:xfrm>
              <a:off x="765367" y="8247171"/>
              <a:ext cx="4654081" cy="4654082"/>
              <a:chOff x="1171547" y="8527396"/>
              <a:chExt cx="4654081" cy="4654082"/>
            </a:xfrm>
          </p:grpSpPr>
          <p:pic>
            <p:nvPicPr>
              <p:cNvPr id="71" name="Imagen" descr="Imagen">
                <a:extLst>
                  <a:ext uri="{FF2B5EF4-FFF2-40B4-BE49-F238E27FC236}">
                    <a16:creationId xmlns:a16="http://schemas.microsoft.com/office/drawing/2014/main" id="{0C2174D2-5493-41E9-914D-2E1062486D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71547" y="8527396"/>
                <a:ext cx="4654081" cy="4654082"/>
              </a:xfrm>
              <a:prstGeom prst="rect">
                <a:avLst/>
              </a:prstGeom>
              <a:ln w="12700">
                <a:miter lim="400000"/>
              </a:ln>
            </p:spPr>
          </p:pic>
          <p:sp>
            <p:nvSpPr>
              <p:cNvPr id="72" name="El valor de una…">
                <a:extLst>
                  <a:ext uri="{FF2B5EF4-FFF2-40B4-BE49-F238E27FC236}">
                    <a16:creationId xmlns:a16="http://schemas.microsoft.com/office/drawing/2014/main" id="{7BA27C76-27EE-4F52-A3B5-CEEDD7CF80F2}"/>
                  </a:ext>
                </a:extLst>
              </p:cNvPr>
              <p:cNvSpPr txBox="1"/>
              <p:nvPr/>
            </p:nvSpPr>
            <p:spPr>
              <a:xfrm>
                <a:off x="1523223" y="9389799"/>
                <a:ext cx="3827156" cy="3312061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anchor="ctr">
                <a:spAutoFit/>
              </a:bodyPr>
              <a:lstStyle/>
              <a:p>
                <a:pPr algn="ctr">
                  <a:lnSpc>
                    <a:spcPct val="110000"/>
                  </a:lnSpc>
                  <a:defRPr sz="2600" b="0">
                    <a:solidFill>
                      <a:srgbClr val="4B4F54"/>
                    </a:solidFill>
                    <a:latin typeface="Neo Sans"/>
                    <a:ea typeface="Neo Sans"/>
                    <a:cs typeface="Neo Sans"/>
                    <a:sym typeface="Neo Sans"/>
                  </a:defRPr>
                </a:pPr>
                <a:r>
                  <a:rPr lang="es-ES" sz="4800" dirty="0"/>
                  <a:t>INUNDACIÓN POR RUPTURA O DAÑO DE TUBERÍA</a:t>
                </a:r>
              </a:p>
            </p:txBody>
          </p:sp>
        </p:grpSp>
        <p:grpSp>
          <p:nvGrpSpPr>
            <p:cNvPr id="43" name="Grupo 42">
              <a:extLst>
                <a:ext uri="{FF2B5EF4-FFF2-40B4-BE49-F238E27FC236}">
                  <a16:creationId xmlns:a16="http://schemas.microsoft.com/office/drawing/2014/main" id="{A0ED2B91-E1F0-4C5F-910D-719CA02868C1}"/>
                </a:ext>
              </a:extLst>
            </p:cNvPr>
            <p:cNvGrpSpPr/>
            <p:nvPr/>
          </p:nvGrpSpPr>
          <p:grpSpPr>
            <a:xfrm>
              <a:off x="16566638" y="3053365"/>
              <a:ext cx="4654081" cy="4654082"/>
              <a:chOff x="16537130" y="3184542"/>
              <a:chExt cx="4654081" cy="4654082"/>
            </a:xfrm>
          </p:grpSpPr>
          <p:pic>
            <p:nvPicPr>
              <p:cNvPr id="69" name="Imagen" descr="Imagen">
                <a:extLst>
                  <a:ext uri="{FF2B5EF4-FFF2-40B4-BE49-F238E27FC236}">
                    <a16:creationId xmlns:a16="http://schemas.microsoft.com/office/drawing/2014/main" id="{4D84E787-D042-47B7-879B-6C00E942A8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6537130" y="3184542"/>
                <a:ext cx="4654081" cy="4654082"/>
              </a:xfrm>
              <a:prstGeom prst="rect">
                <a:avLst/>
              </a:prstGeom>
              <a:ln w="12700">
                <a:miter lim="400000"/>
              </a:ln>
            </p:spPr>
          </p:pic>
          <p:sp>
            <p:nvSpPr>
              <p:cNvPr id="70" name="El valor de una…">
                <a:extLst>
                  <a:ext uri="{FF2B5EF4-FFF2-40B4-BE49-F238E27FC236}">
                    <a16:creationId xmlns:a16="http://schemas.microsoft.com/office/drawing/2014/main" id="{F8F6EBB3-2FC7-49A1-9269-1521AA34FC96}"/>
                  </a:ext>
                </a:extLst>
              </p:cNvPr>
              <p:cNvSpPr txBox="1"/>
              <p:nvPr/>
            </p:nvSpPr>
            <p:spPr>
              <a:xfrm>
                <a:off x="17182154" y="4320948"/>
                <a:ext cx="3448594" cy="2399696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anchor="ctr">
                <a:spAutoFit/>
              </a:bodyPr>
              <a:lstStyle/>
              <a:p>
                <a:pPr algn="ctr">
                  <a:lnSpc>
                    <a:spcPct val="110000"/>
                  </a:lnSpc>
                  <a:defRPr sz="2600" b="0">
                    <a:solidFill>
                      <a:srgbClr val="4B4F54"/>
                    </a:solidFill>
                    <a:latin typeface="Neo Sans"/>
                    <a:ea typeface="Neo Sans"/>
                    <a:cs typeface="Neo Sans"/>
                    <a:sym typeface="Neo Sans"/>
                  </a:defRPr>
                </a:pPr>
                <a:r>
                  <a:rPr lang="es-ES" sz="4600" dirty="0"/>
                  <a:t>DERRAME DE PRODUCTOS QUÍMICOS</a:t>
                </a:r>
              </a:p>
            </p:txBody>
          </p:sp>
        </p:grpSp>
        <p:grpSp>
          <p:nvGrpSpPr>
            <p:cNvPr id="54" name="Grupo 53">
              <a:extLst>
                <a:ext uri="{FF2B5EF4-FFF2-40B4-BE49-F238E27FC236}">
                  <a16:creationId xmlns:a16="http://schemas.microsoft.com/office/drawing/2014/main" id="{D6A5E211-F3E6-4902-A7D2-879E7DC77FFD}"/>
                </a:ext>
              </a:extLst>
            </p:cNvPr>
            <p:cNvGrpSpPr/>
            <p:nvPr/>
          </p:nvGrpSpPr>
          <p:grpSpPr>
            <a:xfrm>
              <a:off x="13851022" y="8247171"/>
              <a:ext cx="4654082" cy="4654082"/>
              <a:chOff x="13939979" y="7972442"/>
              <a:chExt cx="4654082" cy="4654082"/>
            </a:xfrm>
          </p:grpSpPr>
          <p:pic>
            <p:nvPicPr>
              <p:cNvPr id="67" name="Imagen" descr="Imagen">
                <a:extLst>
                  <a:ext uri="{FF2B5EF4-FFF2-40B4-BE49-F238E27FC236}">
                    <a16:creationId xmlns:a16="http://schemas.microsoft.com/office/drawing/2014/main" id="{B0DFE64B-8814-44F7-8853-22852476C1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3939979" y="7972442"/>
                <a:ext cx="4654082" cy="4654082"/>
              </a:xfrm>
              <a:prstGeom prst="rect">
                <a:avLst/>
              </a:prstGeom>
              <a:ln w="12700">
                <a:miter lim="400000"/>
              </a:ln>
            </p:spPr>
          </p:pic>
          <p:sp>
            <p:nvSpPr>
              <p:cNvPr id="68" name="El valor de una…">
                <a:extLst>
                  <a:ext uri="{FF2B5EF4-FFF2-40B4-BE49-F238E27FC236}">
                    <a16:creationId xmlns:a16="http://schemas.microsoft.com/office/drawing/2014/main" id="{438AFFDC-D1AD-42B4-B8D6-C0374BA26D10}"/>
                  </a:ext>
                </a:extLst>
              </p:cNvPr>
              <p:cNvSpPr txBox="1"/>
              <p:nvPr/>
            </p:nvSpPr>
            <p:spPr>
              <a:xfrm>
                <a:off x="14681620" y="9101970"/>
                <a:ext cx="3401814" cy="2499530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anchor="ctr">
                <a:spAutoFit/>
              </a:bodyPr>
              <a:lstStyle>
                <a:defPPr>
                  <a:defRPr lang="es-ES"/>
                </a:defPPr>
                <a:lvl1pPr>
                  <a:lnSpc>
                    <a:spcPct val="110000"/>
                  </a:lnSpc>
                  <a:defRPr sz="4800" b="0">
                    <a:solidFill>
                      <a:srgbClr val="4B4F54"/>
                    </a:solidFill>
                    <a:latin typeface="Neo Sans"/>
                    <a:ea typeface="Neo Sans"/>
                    <a:cs typeface="Neo Sans"/>
                  </a:defRPr>
                </a:lvl1pPr>
              </a:lstStyle>
              <a:p>
                <a:pPr algn="ctr"/>
                <a:r>
                  <a:rPr lang="es-ES" dirty="0"/>
                  <a:t>ACCIDENTES DE TRÁNSITO</a:t>
                </a:r>
              </a:p>
            </p:txBody>
          </p:sp>
        </p:grpSp>
        <p:grpSp>
          <p:nvGrpSpPr>
            <p:cNvPr id="64" name="Grupo 63">
              <a:extLst>
                <a:ext uri="{FF2B5EF4-FFF2-40B4-BE49-F238E27FC236}">
                  <a16:creationId xmlns:a16="http://schemas.microsoft.com/office/drawing/2014/main" id="{61AEECBE-562E-423A-A62F-67358ACBADEB}"/>
                </a:ext>
              </a:extLst>
            </p:cNvPr>
            <p:cNvGrpSpPr/>
            <p:nvPr/>
          </p:nvGrpSpPr>
          <p:grpSpPr>
            <a:xfrm>
              <a:off x="19489655" y="8247171"/>
              <a:ext cx="4654081" cy="4654082"/>
              <a:chOff x="19134280" y="7972442"/>
              <a:chExt cx="4654081" cy="4654082"/>
            </a:xfrm>
          </p:grpSpPr>
          <p:pic>
            <p:nvPicPr>
              <p:cNvPr id="65" name="Imagen" descr="Imagen">
                <a:extLst>
                  <a:ext uri="{FF2B5EF4-FFF2-40B4-BE49-F238E27FC236}">
                    <a16:creationId xmlns:a16="http://schemas.microsoft.com/office/drawing/2014/main" id="{A8F4033C-E1DB-42FF-B45B-1926BDE250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9134280" y="7972442"/>
                <a:ext cx="4654081" cy="4654082"/>
              </a:xfrm>
              <a:prstGeom prst="rect">
                <a:avLst/>
              </a:prstGeom>
              <a:ln w="12700">
                <a:miter lim="400000"/>
              </a:ln>
            </p:spPr>
          </p:pic>
          <p:sp>
            <p:nvSpPr>
              <p:cNvPr id="66" name="El valor de una…">
                <a:extLst>
                  <a:ext uri="{FF2B5EF4-FFF2-40B4-BE49-F238E27FC236}">
                    <a16:creationId xmlns:a16="http://schemas.microsoft.com/office/drawing/2014/main" id="{677D3AC3-7183-4DAC-AC19-AB7FE45E7BA9}"/>
                  </a:ext>
                </a:extLst>
              </p:cNvPr>
              <p:cNvSpPr txBox="1"/>
              <p:nvPr/>
            </p:nvSpPr>
            <p:spPr>
              <a:xfrm>
                <a:off x="19656690" y="9788221"/>
                <a:ext cx="3609264" cy="874470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anchor="ctr">
                <a:spAutoFit/>
              </a:bodyPr>
              <a:lstStyle>
                <a:defPPr>
                  <a:defRPr lang="es-ES"/>
                </a:defPPr>
                <a:lvl1pPr>
                  <a:lnSpc>
                    <a:spcPct val="110000"/>
                  </a:lnSpc>
                  <a:defRPr sz="4800" b="0">
                    <a:solidFill>
                      <a:srgbClr val="4B4F54"/>
                    </a:solidFill>
                    <a:latin typeface="Neo Sans"/>
                    <a:ea typeface="Neo Sans"/>
                    <a:cs typeface="Neo Sans"/>
                  </a:defRPr>
                </a:lvl1pPr>
              </a:lstStyle>
              <a:p>
                <a:pPr algn="ctr"/>
                <a:r>
                  <a:rPr lang="es-ES" dirty="0"/>
                  <a:t>FUGA DE GAS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81356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Marcador de título 1">
            <a:extLst>
              <a:ext uri="{FF2B5EF4-FFF2-40B4-BE49-F238E27FC236}">
                <a16:creationId xmlns:a16="http://schemas.microsoft.com/office/drawing/2014/main" id="{85AA6AA2-CF24-5248-9FED-A2E4BCBADBED}"/>
              </a:ext>
            </a:extLst>
          </p:cNvPr>
          <p:cNvSpPr txBox="1">
            <a:spLocks/>
          </p:cNvSpPr>
          <p:nvPr/>
        </p:nvSpPr>
        <p:spPr>
          <a:xfrm>
            <a:off x="1195592" y="1943220"/>
            <a:ext cx="22683309" cy="10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825500" hangingPunct="0">
              <a:lnSpc>
                <a:spcPct val="100000"/>
              </a:lnSpc>
              <a:spcBef>
                <a:spcPts val="0"/>
              </a:spcBef>
              <a:defRPr/>
            </a:pPr>
            <a:r>
              <a:rPr lang="es-ES" sz="5200" b="1" kern="0" dirty="0">
                <a:solidFill>
                  <a:srgbClr val="5D6267"/>
                </a:solidFill>
                <a:latin typeface="Neo Sans W1G" panose="020B0504030504040204" pitchFamily="34" charset="0"/>
                <a:sym typeface="Helvetica Neue"/>
              </a:rPr>
              <a:t>IDENTIFICACIÓN DE AMENAZAS</a:t>
            </a:r>
          </a:p>
        </p:txBody>
      </p:sp>
      <p:cxnSp>
        <p:nvCxnSpPr>
          <p:cNvPr id="40" name="Conector recto 39">
            <a:extLst>
              <a:ext uri="{FF2B5EF4-FFF2-40B4-BE49-F238E27FC236}">
                <a16:creationId xmlns:a16="http://schemas.microsoft.com/office/drawing/2014/main" id="{E0E1271F-0CA3-2946-9BCD-490BCE8B449C}"/>
              </a:ext>
            </a:extLst>
          </p:cNvPr>
          <p:cNvCxnSpPr>
            <a:cxnSpLocks/>
          </p:cNvCxnSpPr>
          <p:nvPr/>
        </p:nvCxnSpPr>
        <p:spPr>
          <a:xfrm flipV="1">
            <a:off x="765367" y="2092726"/>
            <a:ext cx="0" cy="621118"/>
          </a:xfrm>
          <a:prstGeom prst="line">
            <a:avLst/>
          </a:prstGeom>
          <a:noFill/>
          <a:ln w="44450" cap="flat">
            <a:solidFill>
              <a:srgbClr val="00BEB8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8" name="Grupo 7">
            <a:extLst>
              <a:ext uri="{FF2B5EF4-FFF2-40B4-BE49-F238E27FC236}">
                <a16:creationId xmlns:a16="http://schemas.microsoft.com/office/drawing/2014/main" id="{EF4ED7E5-2918-4179-8D47-5C63D4F58579}"/>
              </a:ext>
            </a:extLst>
          </p:cNvPr>
          <p:cNvGrpSpPr/>
          <p:nvPr/>
        </p:nvGrpSpPr>
        <p:grpSpPr>
          <a:xfrm>
            <a:off x="16388108" y="437540"/>
            <a:ext cx="7584617" cy="1329204"/>
            <a:chOff x="16388108" y="437540"/>
            <a:chExt cx="7584617" cy="1329204"/>
          </a:xfrm>
        </p:grpSpPr>
        <p:grpSp>
          <p:nvGrpSpPr>
            <p:cNvPr id="44" name="Grupo 43">
              <a:extLst>
                <a:ext uri="{FF2B5EF4-FFF2-40B4-BE49-F238E27FC236}">
                  <a16:creationId xmlns:a16="http://schemas.microsoft.com/office/drawing/2014/main" id="{A8310CEF-087B-4D1D-A0D3-C2ADC21EFFAA}"/>
                </a:ext>
              </a:extLst>
            </p:cNvPr>
            <p:cNvGrpSpPr/>
            <p:nvPr/>
          </p:nvGrpSpPr>
          <p:grpSpPr>
            <a:xfrm>
              <a:off x="21461321" y="440585"/>
              <a:ext cx="874197" cy="874197"/>
              <a:chOff x="21461321" y="487741"/>
              <a:chExt cx="874197" cy="874197"/>
            </a:xfrm>
          </p:grpSpPr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50E899A5-A447-421B-BBC3-9FC7ADF536BB}"/>
                  </a:ext>
                </a:extLst>
              </p:cNvPr>
              <p:cNvSpPr/>
              <p:nvPr/>
            </p:nvSpPr>
            <p:spPr>
              <a:xfrm>
                <a:off x="21461321" y="487741"/>
                <a:ext cx="874197" cy="8741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pic>
            <p:nvPicPr>
              <p:cNvPr id="49" name="Imagen 48">
                <a:extLst>
                  <a:ext uri="{FF2B5EF4-FFF2-40B4-BE49-F238E27FC236}">
                    <a16:creationId xmlns:a16="http://schemas.microsoft.com/office/drawing/2014/main" id="{CEBDBF10-F4BD-4AA5-9BA3-E032251C64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625199" y="678957"/>
                <a:ext cx="539750" cy="539750"/>
              </a:xfrm>
              <a:prstGeom prst="rect">
                <a:avLst/>
              </a:prstGeom>
            </p:spPr>
          </p:pic>
        </p:grpSp>
        <p:grpSp>
          <p:nvGrpSpPr>
            <p:cNvPr id="45" name="Grupo 44">
              <a:extLst>
                <a:ext uri="{FF2B5EF4-FFF2-40B4-BE49-F238E27FC236}">
                  <a16:creationId xmlns:a16="http://schemas.microsoft.com/office/drawing/2014/main" id="{6B389B2A-31E0-4896-B17C-D9A0B3109E00}"/>
                </a:ext>
              </a:extLst>
            </p:cNvPr>
            <p:cNvGrpSpPr/>
            <p:nvPr/>
          </p:nvGrpSpPr>
          <p:grpSpPr>
            <a:xfrm>
              <a:off x="23098528" y="440585"/>
              <a:ext cx="874197" cy="874197"/>
              <a:chOff x="23024513" y="509511"/>
              <a:chExt cx="874197" cy="874197"/>
            </a:xfrm>
          </p:grpSpPr>
          <p:sp>
            <p:nvSpPr>
              <p:cNvPr id="46" name="Elipse 45">
                <a:extLst>
                  <a:ext uri="{FF2B5EF4-FFF2-40B4-BE49-F238E27FC236}">
                    <a16:creationId xmlns:a16="http://schemas.microsoft.com/office/drawing/2014/main" id="{50213225-8E40-4D2E-9970-FCB64061A9C4}"/>
                  </a:ext>
                </a:extLst>
              </p:cNvPr>
              <p:cNvSpPr/>
              <p:nvPr/>
            </p:nvSpPr>
            <p:spPr>
              <a:xfrm>
                <a:off x="23024513" y="509511"/>
                <a:ext cx="874197" cy="8741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pic>
            <p:nvPicPr>
              <p:cNvPr id="47" name="Imagen 46">
                <a:extLst>
                  <a:ext uri="{FF2B5EF4-FFF2-40B4-BE49-F238E27FC236}">
                    <a16:creationId xmlns:a16="http://schemas.microsoft.com/office/drawing/2014/main" id="{1A72B60B-B70E-4B70-BC96-086F0CD8C0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3218870" y="697945"/>
                <a:ext cx="539750" cy="539750"/>
              </a:xfrm>
              <a:prstGeom prst="rect">
                <a:avLst/>
              </a:prstGeom>
            </p:spPr>
          </p:pic>
        </p:grp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038AC465-78BF-44CA-8613-D1F2A6C04012}"/>
                </a:ext>
              </a:extLst>
            </p:cNvPr>
            <p:cNvGrpSpPr/>
            <p:nvPr/>
          </p:nvGrpSpPr>
          <p:grpSpPr>
            <a:xfrm>
              <a:off x="18019482" y="491715"/>
              <a:ext cx="874197" cy="874197"/>
              <a:chOff x="18019482" y="491715"/>
              <a:chExt cx="874197" cy="874197"/>
            </a:xfrm>
          </p:grpSpPr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A19256E7-1BA6-41C7-8F48-2168B9F7817A}"/>
                  </a:ext>
                </a:extLst>
              </p:cNvPr>
              <p:cNvSpPr/>
              <p:nvPr/>
            </p:nvSpPr>
            <p:spPr>
              <a:xfrm>
                <a:off x="18019482" y="491715"/>
                <a:ext cx="874197" cy="8741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pic>
            <p:nvPicPr>
              <p:cNvPr id="53" name="Imagen 52">
                <a:extLst>
                  <a:ext uri="{FF2B5EF4-FFF2-40B4-BE49-F238E27FC236}">
                    <a16:creationId xmlns:a16="http://schemas.microsoft.com/office/drawing/2014/main" id="{57E28C66-B753-41F9-90D8-30007CECC7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8218246" y="650140"/>
                <a:ext cx="539750" cy="539750"/>
              </a:xfrm>
              <a:prstGeom prst="rect">
                <a:avLst/>
              </a:prstGeom>
            </p:spPr>
          </p:pic>
        </p:grpSp>
        <p:grpSp>
          <p:nvGrpSpPr>
            <p:cNvPr id="3" name="Grupo 2">
              <a:extLst>
                <a:ext uri="{FF2B5EF4-FFF2-40B4-BE49-F238E27FC236}">
                  <a16:creationId xmlns:a16="http://schemas.microsoft.com/office/drawing/2014/main" id="{A99E634B-8025-4698-B67D-9A049BDD96E0}"/>
                </a:ext>
              </a:extLst>
            </p:cNvPr>
            <p:cNvGrpSpPr/>
            <p:nvPr/>
          </p:nvGrpSpPr>
          <p:grpSpPr>
            <a:xfrm>
              <a:off x="16388108" y="504883"/>
              <a:ext cx="874197" cy="874197"/>
              <a:chOff x="16578531" y="507928"/>
              <a:chExt cx="874197" cy="874197"/>
            </a:xfrm>
          </p:grpSpPr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5FB3459C-BF61-40C2-852B-314940275FBE}"/>
                  </a:ext>
                </a:extLst>
              </p:cNvPr>
              <p:cNvSpPr/>
              <p:nvPr/>
            </p:nvSpPr>
            <p:spPr>
              <a:xfrm>
                <a:off x="16578531" y="507928"/>
                <a:ext cx="874197" cy="8741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pic>
            <p:nvPicPr>
              <p:cNvPr id="60" name="Imagen 59">
                <a:extLst>
                  <a:ext uri="{FF2B5EF4-FFF2-40B4-BE49-F238E27FC236}">
                    <a16:creationId xmlns:a16="http://schemas.microsoft.com/office/drawing/2014/main" id="{076AD1FB-4528-43A5-A180-90B55804F1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6711478" y="632396"/>
                <a:ext cx="643122" cy="581329"/>
              </a:xfrm>
              <a:prstGeom prst="rect">
                <a:avLst/>
              </a:prstGeom>
            </p:spPr>
          </p:pic>
        </p:grpSp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1C3C4E98-ED5B-474E-A868-134FEA2F0A7F}"/>
                </a:ext>
              </a:extLst>
            </p:cNvPr>
            <p:cNvGrpSpPr/>
            <p:nvPr/>
          </p:nvGrpSpPr>
          <p:grpSpPr>
            <a:xfrm>
              <a:off x="19224783" y="437540"/>
              <a:ext cx="1945790" cy="1329204"/>
              <a:chOff x="19224783" y="437540"/>
              <a:chExt cx="1945790" cy="1329204"/>
            </a:xfrm>
          </p:grpSpPr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928DF003-966C-40EA-AC8D-7102296B98F4}"/>
                  </a:ext>
                </a:extLst>
              </p:cNvPr>
              <p:cNvSpPr/>
              <p:nvPr/>
            </p:nvSpPr>
            <p:spPr>
              <a:xfrm>
                <a:off x="19656689" y="437540"/>
                <a:ext cx="1041622" cy="941540"/>
              </a:xfrm>
              <a:prstGeom prst="ellipse">
                <a:avLst/>
              </a:prstGeom>
              <a:solidFill>
                <a:srgbClr val="25BEB8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8" name="Allí donde nos necesitan">
                <a:extLst>
                  <a:ext uri="{FF2B5EF4-FFF2-40B4-BE49-F238E27FC236}">
                    <a16:creationId xmlns:a16="http://schemas.microsoft.com/office/drawing/2014/main" id="{1205C5CA-C389-4347-9835-35A928A2119E}"/>
                  </a:ext>
                </a:extLst>
              </p:cNvPr>
              <p:cNvSpPr txBox="1"/>
              <p:nvPr/>
            </p:nvSpPr>
            <p:spPr>
              <a:xfrm>
                <a:off x="19224783" y="1458967"/>
                <a:ext cx="1945790" cy="307777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anchor="ctr">
                <a:spAutoFit/>
              </a:bodyPr>
              <a:lstStyle>
                <a:lvl1pPr>
                  <a:defRPr sz="1500" b="0">
                    <a:solidFill>
                      <a:srgbClr val="00BEB8"/>
                    </a:solidFill>
                    <a:latin typeface="Calibri Light"/>
                    <a:ea typeface="Calibri Light"/>
                    <a:cs typeface="Calibri Light"/>
                    <a:sym typeface="Calibri Light"/>
                  </a:defRPr>
                </a:lvl1pPr>
              </a:lstStyle>
              <a:p>
                <a:pPr algn="ctr">
                  <a:lnSpc>
                    <a:spcPts val="1600"/>
                  </a:lnSpc>
                </a:pPr>
                <a:r>
                  <a:rPr lang="es-ES" dirty="0"/>
                  <a:t>PLAN DE EMERGENCIAS</a:t>
                </a:r>
              </a:p>
            </p:txBody>
          </p:sp>
          <p:pic>
            <p:nvPicPr>
              <p:cNvPr id="51" name="Imagen 50">
                <a:extLst>
                  <a:ext uri="{FF2B5EF4-FFF2-40B4-BE49-F238E27FC236}">
                    <a16:creationId xmlns:a16="http://schemas.microsoft.com/office/drawing/2014/main" id="{C0A4894B-545D-49FA-A2AC-AC45380F97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9906479" y="636494"/>
                <a:ext cx="539750" cy="539750"/>
              </a:xfrm>
              <a:prstGeom prst="rect">
                <a:avLst/>
              </a:prstGeom>
            </p:spPr>
          </p:pic>
        </p:grpSp>
      </p:grpSp>
      <p:sp>
        <p:nvSpPr>
          <p:cNvPr id="4" name="CuadroTexto 3">
            <a:extLst>
              <a:ext uri="{FF2B5EF4-FFF2-40B4-BE49-F238E27FC236}">
                <a16:creationId xmlns:a16="http://schemas.microsoft.com/office/drawing/2014/main" id="{BD81DDE9-AB8F-48E4-901A-A6A700367B70}"/>
              </a:ext>
            </a:extLst>
          </p:cNvPr>
          <p:cNvSpPr txBox="1"/>
          <p:nvPr/>
        </p:nvSpPr>
        <p:spPr>
          <a:xfrm>
            <a:off x="490086" y="4667172"/>
            <a:ext cx="43022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000" b="1" dirty="0"/>
              <a:t>N</a:t>
            </a:r>
          </a:p>
          <a:p>
            <a:r>
              <a:rPr lang="es-CO" sz="4000" b="1" dirty="0"/>
              <a:t>A</a:t>
            </a:r>
          </a:p>
          <a:p>
            <a:r>
              <a:rPr lang="es-CO" sz="4000" b="1" dirty="0"/>
              <a:t>T</a:t>
            </a:r>
          </a:p>
          <a:p>
            <a:r>
              <a:rPr lang="es-CO" sz="4000" b="1" dirty="0"/>
              <a:t>U</a:t>
            </a:r>
          </a:p>
          <a:p>
            <a:r>
              <a:rPr lang="es-CO" sz="4000" b="1" dirty="0"/>
              <a:t>R</a:t>
            </a:r>
          </a:p>
          <a:p>
            <a:r>
              <a:rPr lang="es-CO" sz="4000" b="1" dirty="0"/>
              <a:t>A</a:t>
            </a:r>
          </a:p>
          <a:p>
            <a:r>
              <a:rPr lang="es-CO" sz="4000" b="1" dirty="0"/>
              <a:t>L</a:t>
            </a:r>
          </a:p>
          <a:p>
            <a:r>
              <a:rPr lang="es-CO" sz="4000" b="1" dirty="0"/>
              <a:t>E</a:t>
            </a:r>
          </a:p>
          <a:p>
            <a:r>
              <a:rPr lang="es-CO" sz="4000" b="1" dirty="0"/>
              <a:t>S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FA4DD13E-8382-409A-A015-DAD12F28E74C}"/>
              </a:ext>
            </a:extLst>
          </p:cNvPr>
          <p:cNvSpPr txBox="1"/>
          <p:nvPr/>
        </p:nvSpPr>
        <p:spPr>
          <a:xfrm>
            <a:off x="17486433" y="3726114"/>
            <a:ext cx="3882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000" b="1" dirty="0"/>
              <a:t>EXTERNAS</a:t>
            </a:r>
          </a:p>
        </p:txBody>
      </p:sp>
      <p:grpSp>
        <p:nvGrpSpPr>
          <p:cNvPr id="78" name="Grupo 77">
            <a:extLst>
              <a:ext uri="{FF2B5EF4-FFF2-40B4-BE49-F238E27FC236}">
                <a16:creationId xmlns:a16="http://schemas.microsoft.com/office/drawing/2014/main" id="{B8D686C7-5293-4057-93C9-C9F52AB6432C}"/>
              </a:ext>
            </a:extLst>
          </p:cNvPr>
          <p:cNvGrpSpPr/>
          <p:nvPr/>
        </p:nvGrpSpPr>
        <p:grpSpPr>
          <a:xfrm>
            <a:off x="1281357" y="8430053"/>
            <a:ext cx="4654081" cy="4654082"/>
            <a:chOff x="3611740" y="3283077"/>
            <a:chExt cx="4654081" cy="4654082"/>
          </a:xfrm>
        </p:grpSpPr>
        <p:pic>
          <p:nvPicPr>
            <p:cNvPr id="94" name="Imagen" descr="Imagen">
              <a:extLst>
                <a:ext uri="{FF2B5EF4-FFF2-40B4-BE49-F238E27FC236}">
                  <a16:creationId xmlns:a16="http://schemas.microsoft.com/office/drawing/2014/main" id="{22400170-90B3-4EFD-A262-F0EFDFCED07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11740" y="3283077"/>
              <a:ext cx="4654081" cy="4654082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95" name="El valor de una…">
              <a:extLst>
                <a:ext uri="{FF2B5EF4-FFF2-40B4-BE49-F238E27FC236}">
                  <a16:creationId xmlns:a16="http://schemas.microsoft.com/office/drawing/2014/main" id="{C00DFCA2-38F8-495A-AC07-600BE0627093}"/>
                </a:ext>
              </a:extLst>
            </p:cNvPr>
            <p:cNvSpPr txBox="1"/>
            <p:nvPr/>
          </p:nvSpPr>
          <p:spPr>
            <a:xfrm>
              <a:off x="5038109" y="5121159"/>
              <a:ext cx="1863074" cy="87447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anchor="ctr">
              <a:spAutoFit/>
            </a:bodyPr>
            <a:lstStyle/>
            <a:p>
              <a:pPr>
                <a:lnSpc>
                  <a:spcPct val="110000"/>
                </a:lnSpc>
                <a:defRPr sz="2600" b="0">
                  <a:solidFill>
                    <a:srgbClr val="4B4F54"/>
                  </a:solidFill>
                  <a:latin typeface="Neo Sans"/>
                  <a:ea typeface="Neo Sans"/>
                  <a:cs typeface="Neo Sans"/>
                  <a:sym typeface="Neo Sans"/>
                </a:defRPr>
              </a:pPr>
              <a:r>
                <a:rPr lang="es-ES" sz="4800" dirty="0"/>
                <a:t>ROBOS</a:t>
              </a:r>
            </a:p>
          </p:txBody>
        </p:sp>
      </p:grpSp>
      <p:grpSp>
        <p:nvGrpSpPr>
          <p:cNvPr id="79" name="Grupo 78">
            <a:extLst>
              <a:ext uri="{FF2B5EF4-FFF2-40B4-BE49-F238E27FC236}">
                <a16:creationId xmlns:a16="http://schemas.microsoft.com/office/drawing/2014/main" id="{78ACACFC-562D-4E8C-836A-8E2E065C2893}"/>
              </a:ext>
            </a:extLst>
          </p:cNvPr>
          <p:cNvGrpSpPr/>
          <p:nvPr/>
        </p:nvGrpSpPr>
        <p:grpSpPr>
          <a:xfrm>
            <a:off x="6733871" y="8356026"/>
            <a:ext cx="4654082" cy="4654082"/>
            <a:chOff x="765367" y="8335594"/>
            <a:chExt cx="4654082" cy="4654082"/>
          </a:xfrm>
        </p:grpSpPr>
        <p:pic>
          <p:nvPicPr>
            <p:cNvPr id="92" name="Imagen" descr="Imagen">
              <a:extLst>
                <a:ext uri="{FF2B5EF4-FFF2-40B4-BE49-F238E27FC236}">
                  <a16:creationId xmlns:a16="http://schemas.microsoft.com/office/drawing/2014/main" id="{B39CC3FE-3239-4C78-9739-33EC4D6EA7D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5367" y="8335594"/>
              <a:ext cx="4654082" cy="4654082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93" name="El valor de una…">
              <a:extLst>
                <a:ext uri="{FF2B5EF4-FFF2-40B4-BE49-F238E27FC236}">
                  <a16:creationId xmlns:a16="http://schemas.microsoft.com/office/drawing/2014/main" id="{8418200D-FC85-4945-A63C-7B0D66762229}"/>
                </a:ext>
              </a:extLst>
            </p:cNvPr>
            <p:cNvSpPr txBox="1"/>
            <p:nvPr/>
          </p:nvSpPr>
          <p:spPr>
            <a:xfrm>
              <a:off x="1025143" y="9841438"/>
              <a:ext cx="4134530" cy="168700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anchor="ctr">
              <a:spAutoFit/>
            </a:bodyPr>
            <a:lstStyle/>
            <a:p>
              <a:pPr algn="ctr">
                <a:lnSpc>
                  <a:spcPct val="110000"/>
                </a:lnSpc>
                <a:defRPr sz="2600" b="0">
                  <a:solidFill>
                    <a:srgbClr val="4B4F54"/>
                  </a:solidFill>
                  <a:latin typeface="Neo Sans"/>
                  <a:ea typeface="Neo Sans"/>
                  <a:cs typeface="Neo Sans"/>
                  <a:sym typeface="Neo Sans"/>
                </a:defRPr>
              </a:pPr>
              <a:r>
                <a:rPr lang="es-ES" sz="4800" dirty="0"/>
                <a:t>LLAMADA DE AMENAZA</a:t>
              </a:r>
            </a:p>
          </p:txBody>
        </p:sp>
      </p:grpSp>
      <p:grpSp>
        <p:nvGrpSpPr>
          <p:cNvPr id="80" name="Grupo 79">
            <a:extLst>
              <a:ext uri="{FF2B5EF4-FFF2-40B4-BE49-F238E27FC236}">
                <a16:creationId xmlns:a16="http://schemas.microsoft.com/office/drawing/2014/main" id="{6B30B6B1-8D89-4D69-9347-52D164928064}"/>
              </a:ext>
            </a:extLst>
          </p:cNvPr>
          <p:cNvGrpSpPr/>
          <p:nvPr/>
        </p:nvGrpSpPr>
        <p:grpSpPr>
          <a:xfrm>
            <a:off x="3788718" y="3236247"/>
            <a:ext cx="4654081" cy="4654082"/>
            <a:chOff x="1171547" y="8135726"/>
            <a:chExt cx="4654081" cy="4654082"/>
          </a:xfrm>
        </p:grpSpPr>
        <p:pic>
          <p:nvPicPr>
            <p:cNvPr id="90" name="Imagen" descr="Imagen">
              <a:extLst>
                <a:ext uri="{FF2B5EF4-FFF2-40B4-BE49-F238E27FC236}">
                  <a16:creationId xmlns:a16="http://schemas.microsoft.com/office/drawing/2014/main" id="{23FC6D97-E17E-449D-A464-79DA3DB5975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71547" y="8135726"/>
              <a:ext cx="4654081" cy="4654082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91" name="El valor de una…">
              <a:extLst>
                <a:ext uri="{FF2B5EF4-FFF2-40B4-BE49-F238E27FC236}">
                  <a16:creationId xmlns:a16="http://schemas.microsoft.com/office/drawing/2014/main" id="{E2C7E2D4-A6AA-41C7-A633-42D5F3E4A22A}"/>
                </a:ext>
              </a:extLst>
            </p:cNvPr>
            <p:cNvSpPr txBox="1"/>
            <p:nvPr/>
          </p:nvSpPr>
          <p:spPr>
            <a:xfrm>
              <a:off x="1523223" y="9933435"/>
              <a:ext cx="3827156" cy="87447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anchor="ctr">
              <a:spAutoFit/>
            </a:bodyPr>
            <a:lstStyle/>
            <a:p>
              <a:pPr algn="ctr">
                <a:lnSpc>
                  <a:spcPct val="110000"/>
                </a:lnSpc>
                <a:defRPr sz="2600" b="0">
                  <a:solidFill>
                    <a:srgbClr val="4B4F54"/>
                  </a:solidFill>
                  <a:latin typeface="Neo Sans"/>
                  <a:ea typeface="Neo Sans"/>
                  <a:cs typeface="Neo Sans"/>
                  <a:sym typeface="Neo Sans"/>
                </a:defRPr>
              </a:pPr>
              <a:r>
                <a:rPr lang="es-ES" sz="4800" dirty="0"/>
                <a:t>ATENTADOS</a:t>
              </a:r>
            </a:p>
          </p:txBody>
        </p:sp>
      </p:grpSp>
      <p:grpSp>
        <p:nvGrpSpPr>
          <p:cNvPr id="81" name="Grupo 80">
            <a:extLst>
              <a:ext uri="{FF2B5EF4-FFF2-40B4-BE49-F238E27FC236}">
                <a16:creationId xmlns:a16="http://schemas.microsoft.com/office/drawing/2014/main" id="{AEE51743-E26C-45B2-89EC-3D361FA63E7C}"/>
              </a:ext>
            </a:extLst>
          </p:cNvPr>
          <p:cNvGrpSpPr/>
          <p:nvPr/>
        </p:nvGrpSpPr>
        <p:grpSpPr>
          <a:xfrm>
            <a:off x="17100673" y="5593149"/>
            <a:ext cx="4654081" cy="4654082"/>
            <a:chOff x="16537130" y="3184542"/>
            <a:chExt cx="4654081" cy="4654082"/>
          </a:xfrm>
        </p:grpSpPr>
        <p:pic>
          <p:nvPicPr>
            <p:cNvPr id="88" name="Imagen" descr="Imagen">
              <a:extLst>
                <a:ext uri="{FF2B5EF4-FFF2-40B4-BE49-F238E27FC236}">
                  <a16:creationId xmlns:a16="http://schemas.microsoft.com/office/drawing/2014/main" id="{4C28CBE2-3EE3-4279-AB34-2EED6284D56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537130" y="3184542"/>
              <a:ext cx="4654081" cy="4654082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89" name="El valor de una…">
              <a:extLst>
                <a:ext uri="{FF2B5EF4-FFF2-40B4-BE49-F238E27FC236}">
                  <a16:creationId xmlns:a16="http://schemas.microsoft.com/office/drawing/2014/main" id="{1D0FFA2E-F734-4B18-9D01-076036B808C7}"/>
                </a:ext>
              </a:extLst>
            </p:cNvPr>
            <p:cNvSpPr txBox="1"/>
            <p:nvPr/>
          </p:nvSpPr>
          <p:spPr>
            <a:xfrm>
              <a:off x="17182154" y="4710286"/>
              <a:ext cx="3448594" cy="162102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anchor="ctr">
              <a:spAutoFit/>
            </a:bodyPr>
            <a:lstStyle/>
            <a:p>
              <a:pPr algn="ctr">
                <a:lnSpc>
                  <a:spcPct val="110000"/>
                </a:lnSpc>
                <a:defRPr sz="2600" b="0">
                  <a:solidFill>
                    <a:srgbClr val="4B4F54"/>
                  </a:solidFill>
                  <a:latin typeface="Neo Sans"/>
                  <a:ea typeface="Neo Sans"/>
                  <a:cs typeface="Neo Sans"/>
                  <a:sym typeface="Neo Sans"/>
                </a:defRPr>
              </a:pPr>
              <a:r>
                <a:rPr lang="es-ES" sz="4600" dirty="0"/>
                <a:t>MULTITUD DE LESIONADOS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4077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Marcador de título 1">
            <a:extLst>
              <a:ext uri="{FF2B5EF4-FFF2-40B4-BE49-F238E27FC236}">
                <a16:creationId xmlns:a16="http://schemas.microsoft.com/office/drawing/2014/main" id="{85AA6AA2-CF24-5248-9FED-A2E4BCBADBED}"/>
              </a:ext>
            </a:extLst>
          </p:cNvPr>
          <p:cNvSpPr txBox="1">
            <a:spLocks/>
          </p:cNvSpPr>
          <p:nvPr/>
        </p:nvSpPr>
        <p:spPr>
          <a:xfrm>
            <a:off x="1195592" y="1943220"/>
            <a:ext cx="22683309" cy="10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825500" hangingPunct="0">
              <a:lnSpc>
                <a:spcPct val="100000"/>
              </a:lnSpc>
              <a:spcBef>
                <a:spcPts val="0"/>
              </a:spcBef>
              <a:defRPr/>
            </a:pPr>
            <a:r>
              <a:rPr lang="es-ES" sz="5200" b="1" kern="0" dirty="0">
                <a:solidFill>
                  <a:srgbClr val="5D6267"/>
                </a:solidFill>
                <a:latin typeface="Neo Sans W1G" panose="020B0504030504040204" pitchFamily="34" charset="0"/>
                <a:sym typeface="Helvetica Neue"/>
              </a:rPr>
              <a:t>EQUIPOS PARA LA ATENCIÓN DE EMERGENCIAS</a:t>
            </a:r>
          </a:p>
        </p:txBody>
      </p:sp>
      <p:cxnSp>
        <p:nvCxnSpPr>
          <p:cNvPr id="40" name="Conector recto 39">
            <a:extLst>
              <a:ext uri="{FF2B5EF4-FFF2-40B4-BE49-F238E27FC236}">
                <a16:creationId xmlns:a16="http://schemas.microsoft.com/office/drawing/2014/main" id="{E0E1271F-0CA3-2946-9BCD-490BCE8B449C}"/>
              </a:ext>
            </a:extLst>
          </p:cNvPr>
          <p:cNvCxnSpPr>
            <a:cxnSpLocks/>
          </p:cNvCxnSpPr>
          <p:nvPr/>
        </p:nvCxnSpPr>
        <p:spPr>
          <a:xfrm flipV="1">
            <a:off x="765367" y="2092726"/>
            <a:ext cx="0" cy="621118"/>
          </a:xfrm>
          <a:prstGeom prst="line">
            <a:avLst/>
          </a:prstGeom>
          <a:noFill/>
          <a:ln w="44450" cap="flat">
            <a:solidFill>
              <a:srgbClr val="00BEB8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8" name="Grupo 7">
            <a:extLst>
              <a:ext uri="{FF2B5EF4-FFF2-40B4-BE49-F238E27FC236}">
                <a16:creationId xmlns:a16="http://schemas.microsoft.com/office/drawing/2014/main" id="{EF4ED7E5-2918-4179-8D47-5C63D4F58579}"/>
              </a:ext>
            </a:extLst>
          </p:cNvPr>
          <p:cNvGrpSpPr/>
          <p:nvPr/>
        </p:nvGrpSpPr>
        <p:grpSpPr>
          <a:xfrm>
            <a:off x="16388108" y="437540"/>
            <a:ext cx="7584617" cy="1329204"/>
            <a:chOff x="16388108" y="437540"/>
            <a:chExt cx="7584617" cy="1329204"/>
          </a:xfrm>
        </p:grpSpPr>
        <p:grpSp>
          <p:nvGrpSpPr>
            <p:cNvPr id="44" name="Grupo 43">
              <a:extLst>
                <a:ext uri="{FF2B5EF4-FFF2-40B4-BE49-F238E27FC236}">
                  <a16:creationId xmlns:a16="http://schemas.microsoft.com/office/drawing/2014/main" id="{A8310CEF-087B-4D1D-A0D3-C2ADC21EFFAA}"/>
                </a:ext>
              </a:extLst>
            </p:cNvPr>
            <p:cNvGrpSpPr/>
            <p:nvPr/>
          </p:nvGrpSpPr>
          <p:grpSpPr>
            <a:xfrm>
              <a:off x="21461321" y="440585"/>
              <a:ext cx="874197" cy="874197"/>
              <a:chOff x="21461321" y="487741"/>
              <a:chExt cx="874197" cy="874197"/>
            </a:xfrm>
          </p:grpSpPr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50E899A5-A447-421B-BBC3-9FC7ADF536BB}"/>
                  </a:ext>
                </a:extLst>
              </p:cNvPr>
              <p:cNvSpPr/>
              <p:nvPr/>
            </p:nvSpPr>
            <p:spPr>
              <a:xfrm>
                <a:off x="21461321" y="487741"/>
                <a:ext cx="874197" cy="8741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pic>
            <p:nvPicPr>
              <p:cNvPr id="49" name="Imagen 48">
                <a:extLst>
                  <a:ext uri="{FF2B5EF4-FFF2-40B4-BE49-F238E27FC236}">
                    <a16:creationId xmlns:a16="http://schemas.microsoft.com/office/drawing/2014/main" id="{CEBDBF10-F4BD-4AA5-9BA3-E032251C64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625199" y="678957"/>
                <a:ext cx="539750" cy="539750"/>
              </a:xfrm>
              <a:prstGeom prst="rect">
                <a:avLst/>
              </a:prstGeom>
            </p:spPr>
          </p:pic>
        </p:grpSp>
        <p:grpSp>
          <p:nvGrpSpPr>
            <p:cNvPr id="45" name="Grupo 44">
              <a:extLst>
                <a:ext uri="{FF2B5EF4-FFF2-40B4-BE49-F238E27FC236}">
                  <a16:creationId xmlns:a16="http://schemas.microsoft.com/office/drawing/2014/main" id="{6B389B2A-31E0-4896-B17C-D9A0B3109E00}"/>
                </a:ext>
              </a:extLst>
            </p:cNvPr>
            <p:cNvGrpSpPr/>
            <p:nvPr/>
          </p:nvGrpSpPr>
          <p:grpSpPr>
            <a:xfrm>
              <a:off x="23098528" y="440585"/>
              <a:ext cx="874197" cy="874197"/>
              <a:chOff x="23024513" y="509511"/>
              <a:chExt cx="874197" cy="874197"/>
            </a:xfrm>
          </p:grpSpPr>
          <p:sp>
            <p:nvSpPr>
              <p:cNvPr id="46" name="Elipse 45">
                <a:extLst>
                  <a:ext uri="{FF2B5EF4-FFF2-40B4-BE49-F238E27FC236}">
                    <a16:creationId xmlns:a16="http://schemas.microsoft.com/office/drawing/2014/main" id="{50213225-8E40-4D2E-9970-FCB64061A9C4}"/>
                  </a:ext>
                </a:extLst>
              </p:cNvPr>
              <p:cNvSpPr/>
              <p:nvPr/>
            </p:nvSpPr>
            <p:spPr>
              <a:xfrm>
                <a:off x="23024513" y="509511"/>
                <a:ext cx="874197" cy="8741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pic>
            <p:nvPicPr>
              <p:cNvPr id="47" name="Imagen 46">
                <a:extLst>
                  <a:ext uri="{FF2B5EF4-FFF2-40B4-BE49-F238E27FC236}">
                    <a16:creationId xmlns:a16="http://schemas.microsoft.com/office/drawing/2014/main" id="{1A72B60B-B70E-4B70-BC96-086F0CD8C0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3218870" y="697945"/>
                <a:ext cx="539750" cy="539750"/>
              </a:xfrm>
              <a:prstGeom prst="rect">
                <a:avLst/>
              </a:prstGeom>
            </p:spPr>
          </p:pic>
        </p:grp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038AC465-78BF-44CA-8613-D1F2A6C04012}"/>
                </a:ext>
              </a:extLst>
            </p:cNvPr>
            <p:cNvGrpSpPr/>
            <p:nvPr/>
          </p:nvGrpSpPr>
          <p:grpSpPr>
            <a:xfrm>
              <a:off x="18019482" y="491715"/>
              <a:ext cx="874197" cy="874197"/>
              <a:chOff x="18019482" y="491715"/>
              <a:chExt cx="874197" cy="874197"/>
            </a:xfrm>
          </p:grpSpPr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A19256E7-1BA6-41C7-8F48-2168B9F7817A}"/>
                  </a:ext>
                </a:extLst>
              </p:cNvPr>
              <p:cNvSpPr/>
              <p:nvPr/>
            </p:nvSpPr>
            <p:spPr>
              <a:xfrm>
                <a:off x="18019482" y="491715"/>
                <a:ext cx="874197" cy="8741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pic>
            <p:nvPicPr>
              <p:cNvPr id="53" name="Imagen 52">
                <a:extLst>
                  <a:ext uri="{FF2B5EF4-FFF2-40B4-BE49-F238E27FC236}">
                    <a16:creationId xmlns:a16="http://schemas.microsoft.com/office/drawing/2014/main" id="{57E28C66-B753-41F9-90D8-30007CECC7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8218246" y="650140"/>
                <a:ext cx="539750" cy="539750"/>
              </a:xfrm>
              <a:prstGeom prst="rect">
                <a:avLst/>
              </a:prstGeom>
            </p:spPr>
          </p:pic>
        </p:grpSp>
        <p:grpSp>
          <p:nvGrpSpPr>
            <p:cNvPr id="3" name="Grupo 2">
              <a:extLst>
                <a:ext uri="{FF2B5EF4-FFF2-40B4-BE49-F238E27FC236}">
                  <a16:creationId xmlns:a16="http://schemas.microsoft.com/office/drawing/2014/main" id="{A99E634B-8025-4698-B67D-9A049BDD96E0}"/>
                </a:ext>
              </a:extLst>
            </p:cNvPr>
            <p:cNvGrpSpPr/>
            <p:nvPr/>
          </p:nvGrpSpPr>
          <p:grpSpPr>
            <a:xfrm>
              <a:off x="16388108" y="504883"/>
              <a:ext cx="874197" cy="874197"/>
              <a:chOff x="16578531" y="507928"/>
              <a:chExt cx="874197" cy="874197"/>
            </a:xfrm>
          </p:grpSpPr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5FB3459C-BF61-40C2-852B-314940275FBE}"/>
                  </a:ext>
                </a:extLst>
              </p:cNvPr>
              <p:cNvSpPr/>
              <p:nvPr/>
            </p:nvSpPr>
            <p:spPr>
              <a:xfrm>
                <a:off x="16578531" y="507928"/>
                <a:ext cx="874197" cy="8741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pic>
            <p:nvPicPr>
              <p:cNvPr id="60" name="Imagen 59">
                <a:extLst>
                  <a:ext uri="{FF2B5EF4-FFF2-40B4-BE49-F238E27FC236}">
                    <a16:creationId xmlns:a16="http://schemas.microsoft.com/office/drawing/2014/main" id="{076AD1FB-4528-43A5-A180-90B55804F1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6711478" y="632396"/>
                <a:ext cx="643122" cy="581329"/>
              </a:xfrm>
              <a:prstGeom prst="rect">
                <a:avLst/>
              </a:prstGeom>
            </p:spPr>
          </p:pic>
        </p:grpSp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1C3C4E98-ED5B-474E-A868-134FEA2F0A7F}"/>
                </a:ext>
              </a:extLst>
            </p:cNvPr>
            <p:cNvGrpSpPr/>
            <p:nvPr/>
          </p:nvGrpSpPr>
          <p:grpSpPr>
            <a:xfrm>
              <a:off x="19224783" y="437540"/>
              <a:ext cx="1945790" cy="1329204"/>
              <a:chOff x="19224783" y="437540"/>
              <a:chExt cx="1945790" cy="1329204"/>
            </a:xfrm>
          </p:grpSpPr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928DF003-966C-40EA-AC8D-7102296B98F4}"/>
                  </a:ext>
                </a:extLst>
              </p:cNvPr>
              <p:cNvSpPr/>
              <p:nvPr/>
            </p:nvSpPr>
            <p:spPr>
              <a:xfrm>
                <a:off x="19656689" y="437540"/>
                <a:ext cx="1041622" cy="941540"/>
              </a:xfrm>
              <a:prstGeom prst="ellipse">
                <a:avLst/>
              </a:prstGeom>
              <a:solidFill>
                <a:srgbClr val="25BEB8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8" name="Allí donde nos necesitan">
                <a:extLst>
                  <a:ext uri="{FF2B5EF4-FFF2-40B4-BE49-F238E27FC236}">
                    <a16:creationId xmlns:a16="http://schemas.microsoft.com/office/drawing/2014/main" id="{1205C5CA-C389-4347-9835-35A928A2119E}"/>
                  </a:ext>
                </a:extLst>
              </p:cNvPr>
              <p:cNvSpPr txBox="1"/>
              <p:nvPr/>
            </p:nvSpPr>
            <p:spPr>
              <a:xfrm>
                <a:off x="19224783" y="1458967"/>
                <a:ext cx="1945790" cy="307777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anchor="ctr">
                <a:spAutoFit/>
              </a:bodyPr>
              <a:lstStyle>
                <a:lvl1pPr>
                  <a:defRPr sz="1500" b="0">
                    <a:solidFill>
                      <a:srgbClr val="00BEB8"/>
                    </a:solidFill>
                    <a:latin typeface="Calibri Light"/>
                    <a:ea typeface="Calibri Light"/>
                    <a:cs typeface="Calibri Light"/>
                    <a:sym typeface="Calibri Light"/>
                  </a:defRPr>
                </a:lvl1pPr>
              </a:lstStyle>
              <a:p>
                <a:pPr algn="ctr">
                  <a:lnSpc>
                    <a:spcPts val="1600"/>
                  </a:lnSpc>
                </a:pPr>
                <a:r>
                  <a:rPr lang="es-ES" dirty="0"/>
                  <a:t>PLAN DE EMERGENCIAS</a:t>
                </a:r>
              </a:p>
            </p:txBody>
          </p:sp>
          <p:pic>
            <p:nvPicPr>
              <p:cNvPr id="51" name="Imagen 50">
                <a:extLst>
                  <a:ext uri="{FF2B5EF4-FFF2-40B4-BE49-F238E27FC236}">
                    <a16:creationId xmlns:a16="http://schemas.microsoft.com/office/drawing/2014/main" id="{C0A4894B-545D-49FA-A2AC-AC45380F97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9906479" y="636494"/>
                <a:ext cx="539750" cy="539750"/>
              </a:xfrm>
              <a:prstGeom prst="rect">
                <a:avLst/>
              </a:prstGeom>
            </p:spPr>
          </p:pic>
        </p:grpSp>
      </p:grpSp>
      <p:pic>
        <p:nvPicPr>
          <p:cNvPr id="37" name="Imagen 36">
            <a:extLst>
              <a:ext uri="{FF2B5EF4-FFF2-40B4-BE49-F238E27FC236}">
                <a16:creationId xmlns:a16="http://schemas.microsoft.com/office/drawing/2014/main" id="{1BB3AF82-B87E-4F76-AA8C-3F708B1C69B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9958" t="15371" r="38777" b="19490"/>
          <a:stretch/>
        </p:blipFill>
        <p:spPr>
          <a:xfrm>
            <a:off x="1907177" y="4588820"/>
            <a:ext cx="4655538" cy="8017870"/>
          </a:xfrm>
          <a:prstGeom prst="rect">
            <a:avLst/>
          </a:prstGeom>
        </p:spPr>
      </p:pic>
      <p:pic>
        <p:nvPicPr>
          <p:cNvPr id="38" name="Imagen 37">
            <a:extLst>
              <a:ext uri="{FF2B5EF4-FFF2-40B4-BE49-F238E27FC236}">
                <a16:creationId xmlns:a16="http://schemas.microsoft.com/office/drawing/2014/main" id="{4EF5B1DD-8D58-41DC-8703-B305412185C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9367" t="16380" r="38777" b="14279"/>
          <a:stretch/>
        </p:blipFill>
        <p:spPr>
          <a:xfrm>
            <a:off x="10480763" y="4588816"/>
            <a:ext cx="4494868" cy="8017872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5A25637D-08BF-4F7D-8BCE-FEB4B19F750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9959" t="16380" r="39367" b="16380"/>
          <a:stretch/>
        </p:blipFill>
        <p:spPr>
          <a:xfrm>
            <a:off x="18627494" y="4588816"/>
            <a:ext cx="4384774" cy="8017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689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Marcador de título 1">
            <a:extLst>
              <a:ext uri="{FF2B5EF4-FFF2-40B4-BE49-F238E27FC236}">
                <a16:creationId xmlns:a16="http://schemas.microsoft.com/office/drawing/2014/main" id="{85AA6AA2-CF24-5248-9FED-A2E4BCBADBED}"/>
              </a:ext>
            </a:extLst>
          </p:cNvPr>
          <p:cNvSpPr txBox="1">
            <a:spLocks/>
          </p:cNvSpPr>
          <p:nvPr/>
        </p:nvSpPr>
        <p:spPr>
          <a:xfrm>
            <a:off x="1195592" y="1943220"/>
            <a:ext cx="22683309" cy="10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825500" hangingPunct="0">
              <a:lnSpc>
                <a:spcPct val="100000"/>
              </a:lnSpc>
              <a:spcBef>
                <a:spcPts val="0"/>
              </a:spcBef>
              <a:defRPr/>
            </a:pPr>
            <a:r>
              <a:rPr lang="es-ES" sz="5200" b="1" kern="0" dirty="0">
                <a:solidFill>
                  <a:srgbClr val="5D6267"/>
                </a:solidFill>
                <a:latin typeface="Neo Sans W1G" panose="020B0504030504040204" pitchFamily="34" charset="0"/>
                <a:sym typeface="Helvetica Neue"/>
              </a:rPr>
              <a:t>EQUIPOS PARA LA ATENCIÓN DE EMERGENCIAS</a:t>
            </a:r>
          </a:p>
        </p:txBody>
      </p:sp>
      <p:cxnSp>
        <p:nvCxnSpPr>
          <p:cNvPr id="40" name="Conector recto 39">
            <a:extLst>
              <a:ext uri="{FF2B5EF4-FFF2-40B4-BE49-F238E27FC236}">
                <a16:creationId xmlns:a16="http://schemas.microsoft.com/office/drawing/2014/main" id="{E0E1271F-0CA3-2946-9BCD-490BCE8B449C}"/>
              </a:ext>
            </a:extLst>
          </p:cNvPr>
          <p:cNvCxnSpPr>
            <a:cxnSpLocks/>
          </p:cNvCxnSpPr>
          <p:nvPr/>
        </p:nvCxnSpPr>
        <p:spPr>
          <a:xfrm flipV="1">
            <a:off x="765367" y="2092726"/>
            <a:ext cx="0" cy="621118"/>
          </a:xfrm>
          <a:prstGeom prst="line">
            <a:avLst/>
          </a:prstGeom>
          <a:noFill/>
          <a:ln w="44450" cap="flat">
            <a:solidFill>
              <a:srgbClr val="00BEB8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8" name="Grupo 7">
            <a:extLst>
              <a:ext uri="{FF2B5EF4-FFF2-40B4-BE49-F238E27FC236}">
                <a16:creationId xmlns:a16="http://schemas.microsoft.com/office/drawing/2014/main" id="{EF4ED7E5-2918-4179-8D47-5C63D4F58579}"/>
              </a:ext>
            </a:extLst>
          </p:cNvPr>
          <p:cNvGrpSpPr/>
          <p:nvPr/>
        </p:nvGrpSpPr>
        <p:grpSpPr>
          <a:xfrm>
            <a:off x="16388108" y="437540"/>
            <a:ext cx="7584617" cy="1329204"/>
            <a:chOff x="16388108" y="437540"/>
            <a:chExt cx="7584617" cy="1329204"/>
          </a:xfrm>
        </p:grpSpPr>
        <p:grpSp>
          <p:nvGrpSpPr>
            <p:cNvPr id="44" name="Grupo 43">
              <a:extLst>
                <a:ext uri="{FF2B5EF4-FFF2-40B4-BE49-F238E27FC236}">
                  <a16:creationId xmlns:a16="http://schemas.microsoft.com/office/drawing/2014/main" id="{A8310CEF-087B-4D1D-A0D3-C2ADC21EFFAA}"/>
                </a:ext>
              </a:extLst>
            </p:cNvPr>
            <p:cNvGrpSpPr/>
            <p:nvPr/>
          </p:nvGrpSpPr>
          <p:grpSpPr>
            <a:xfrm>
              <a:off x="21461321" y="440585"/>
              <a:ext cx="874197" cy="874197"/>
              <a:chOff x="21461321" y="487741"/>
              <a:chExt cx="874197" cy="874197"/>
            </a:xfrm>
          </p:grpSpPr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50E899A5-A447-421B-BBC3-9FC7ADF536BB}"/>
                  </a:ext>
                </a:extLst>
              </p:cNvPr>
              <p:cNvSpPr/>
              <p:nvPr/>
            </p:nvSpPr>
            <p:spPr>
              <a:xfrm>
                <a:off x="21461321" y="487741"/>
                <a:ext cx="874197" cy="8741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pic>
            <p:nvPicPr>
              <p:cNvPr id="49" name="Imagen 48">
                <a:extLst>
                  <a:ext uri="{FF2B5EF4-FFF2-40B4-BE49-F238E27FC236}">
                    <a16:creationId xmlns:a16="http://schemas.microsoft.com/office/drawing/2014/main" id="{CEBDBF10-F4BD-4AA5-9BA3-E032251C64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625199" y="678957"/>
                <a:ext cx="539750" cy="539750"/>
              </a:xfrm>
              <a:prstGeom prst="rect">
                <a:avLst/>
              </a:prstGeom>
            </p:spPr>
          </p:pic>
        </p:grpSp>
        <p:grpSp>
          <p:nvGrpSpPr>
            <p:cNvPr id="45" name="Grupo 44">
              <a:extLst>
                <a:ext uri="{FF2B5EF4-FFF2-40B4-BE49-F238E27FC236}">
                  <a16:creationId xmlns:a16="http://schemas.microsoft.com/office/drawing/2014/main" id="{6B389B2A-31E0-4896-B17C-D9A0B3109E00}"/>
                </a:ext>
              </a:extLst>
            </p:cNvPr>
            <p:cNvGrpSpPr/>
            <p:nvPr/>
          </p:nvGrpSpPr>
          <p:grpSpPr>
            <a:xfrm>
              <a:off x="23098528" y="440585"/>
              <a:ext cx="874197" cy="874197"/>
              <a:chOff x="23024513" y="509511"/>
              <a:chExt cx="874197" cy="874197"/>
            </a:xfrm>
          </p:grpSpPr>
          <p:sp>
            <p:nvSpPr>
              <p:cNvPr id="46" name="Elipse 45">
                <a:extLst>
                  <a:ext uri="{FF2B5EF4-FFF2-40B4-BE49-F238E27FC236}">
                    <a16:creationId xmlns:a16="http://schemas.microsoft.com/office/drawing/2014/main" id="{50213225-8E40-4D2E-9970-FCB64061A9C4}"/>
                  </a:ext>
                </a:extLst>
              </p:cNvPr>
              <p:cNvSpPr/>
              <p:nvPr/>
            </p:nvSpPr>
            <p:spPr>
              <a:xfrm>
                <a:off x="23024513" y="509511"/>
                <a:ext cx="874197" cy="8741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pic>
            <p:nvPicPr>
              <p:cNvPr id="47" name="Imagen 46">
                <a:extLst>
                  <a:ext uri="{FF2B5EF4-FFF2-40B4-BE49-F238E27FC236}">
                    <a16:creationId xmlns:a16="http://schemas.microsoft.com/office/drawing/2014/main" id="{1A72B60B-B70E-4B70-BC96-086F0CD8C0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3218870" y="697945"/>
                <a:ext cx="539750" cy="539750"/>
              </a:xfrm>
              <a:prstGeom prst="rect">
                <a:avLst/>
              </a:prstGeom>
            </p:spPr>
          </p:pic>
        </p:grp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038AC465-78BF-44CA-8613-D1F2A6C04012}"/>
                </a:ext>
              </a:extLst>
            </p:cNvPr>
            <p:cNvGrpSpPr/>
            <p:nvPr/>
          </p:nvGrpSpPr>
          <p:grpSpPr>
            <a:xfrm>
              <a:off x="18019482" y="491715"/>
              <a:ext cx="874197" cy="874197"/>
              <a:chOff x="18019482" y="491715"/>
              <a:chExt cx="874197" cy="874197"/>
            </a:xfrm>
          </p:grpSpPr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A19256E7-1BA6-41C7-8F48-2168B9F7817A}"/>
                  </a:ext>
                </a:extLst>
              </p:cNvPr>
              <p:cNvSpPr/>
              <p:nvPr/>
            </p:nvSpPr>
            <p:spPr>
              <a:xfrm>
                <a:off x="18019482" y="491715"/>
                <a:ext cx="874197" cy="8741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pic>
            <p:nvPicPr>
              <p:cNvPr id="53" name="Imagen 52">
                <a:extLst>
                  <a:ext uri="{FF2B5EF4-FFF2-40B4-BE49-F238E27FC236}">
                    <a16:creationId xmlns:a16="http://schemas.microsoft.com/office/drawing/2014/main" id="{57E28C66-B753-41F9-90D8-30007CECC7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8218246" y="650140"/>
                <a:ext cx="539750" cy="539750"/>
              </a:xfrm>
              <a:prstGeom prst="rect">
                <a:avLst/>
              </a:prstGeom>
            </p:spPr>
          </p:pic>
        </p:grpSp>
        <p:grpSp>
          <p:nvGrpSpPr>
            <p:cNvPr id="3" name="Grupo 2">
              <a:extLst>
                <a:ext uri="{FF2B5EF4-FFF2-40B4-BE49-F238E27FC236}">
                  <a16:creationId xmlns:a16="http://schemas.microsoft.com/office/drawing/2014/main" id="{A99E634B-8025-4698-B67D-9A049BDD96E0}"/>
                </a:ext>
              </a:extLst>
            </p:cNvPr>
            <p:cNvGrpSpPr/>
            <p:nvPr/>
          </p:nvGrpSpPr>
          <p:grpSpPr>
            <a:xfrm>
              <a:off x="16388108" y="504883"/>
              <a:ext cx="874197" cy="874197"/>
              <a:chOff x="16578531" y="507928"/>
              <a:chExt cx="874197" cy="874197"/>
            </a:xfrm>
          </p:grpSpPr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5FB3459C-BF61-40C2-852B-314940275FBE}"/>
                  </a:ext>
                </a:extLst>
              </p:cNvPr>
              <p:cNvSpPr/>
              <p:nvPr/>
            </p:nvSpPr>
            <p:spPr>
              <a:xfrm>
                <a:off x="16578531" y="507928"/>
                <a:ext cx="874197" cy="8741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pic>
            <p:nvPicPr>
              <p:cNvPr id="60" name="Imagen 59">
                <a:extLst>
                  <a:ext uri="{FF2B5EF4-FFF2-40B4-BE49-F238E27FC236}">
                    <a16:creationId xmlns:a16="http://schemas.microsoft.com/office/drawing/2014/main" id="{076AD1FB-4528-43A5-A180-90B55804F1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6711478" y="632396"/>
                <a:ext cx="643122" cy="581329"/>
              </a:xfrm>
              <a:prstGeom prst="rect">
                <a:avLst/>
              </a:prstGeom>
            </p:spPr>
          </p:pic>
        </p:grpSp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1C3C4E98-ED5B-474E-A868-134FEA2F0A7F}"/>
                </a:ext>
              </a:extLst>
            </p:cNvPr>
            <p:cNvGrpSpPr/>
            <p:nvPr/>
          </p:nvGrpSpPr>
          <p:grpSpPr>
            <a:xfrm>
              <a:off x="19224783" y="437540"/>
              <a:ext cx="1945790" cy="1329204"/>
              <a:chOff x="19224783" y="437540"/>
              <a:chExt cx="1945790" cy="1329204"/>
            </a:xfrm>
          </p:grpSpPr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928DF003-966C-40EA-AC8D-7102296B98F4}"/>
                  </a:ext>
                </a:extLst>
              </p:cNvPr>
              <p:cNvSpPr/>
              <p:nvPr/>
            </p:nvSpPr>
            <p:spPr>
              <a:xfrm>
                <a:off x="19656689" y="437540"/>
                <a:ext cx="1041622" cy="941540"/>
              </a:xfrm>
              <a:prstGeom prst="ellipse">
                <a:avLst/>
              </a:prstGeom>
              <a:solidFill>
                <a:srgbClr val="25BEB8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8" name="Allí donde nos necesitan">
                <a:extLst>
                  <a:ext uri="{FF2B5EF4-FFF2-40B4-BE49-F238E27FC236}">
                    <a16:creationId xmlns:a16="http://schemas.microsoft.com/office/drawing/2014/main" id="{1205C5CA-C389-4347-9835-35A928A2119E}"/>
                  </a:ext>
                </a:extLst>
              </p:cNvPr>
              <p:cNvSpPr txBox="1"/>
              <p:nvPr/>
            </p:nvSpPr>
            <p:spPr>
              <a:xfrm>
                <a:off x="19224783" y="1458967"/>
                <a:ext cx="1945790" cy="307777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anchor="ctr">
                <a:spAutoFit/>
              </a:bodyPr>
              <a:lstStyle>
                <a:lvl1pPr>
                  <a:defRPr sz="1500" b="0">
                    <a:solidFill>
                      <a:srgbClr val="00BEB8"/>
                    </a:solidFill>
                    <a:latin typeface="Calibri Light"/>
                    <a:ea typeface="Calibri Light"/>
                    <a:cs typeface="Calibri Light"/>
                    <a:sym typeface="Calibri Light"/>
                  </a:defRPr>
                </a:lvl1pPr>
              </a:lstStyle>
              <a:p>
                <a:pPr algn="ctr">
                  <a:lnSpc>
                    <a:spcPts val="1600"/>
                  </a:lnSpc>
                </a:pPr>
                <a:r>
                  <a:rPr lang="es-ES" dirty="0"/>
                  <a:t>PLAN DE EMERGENCIAS</a:t>
                </a:r>
              </a:p>
            </p:txBody>
          </p:sp>
          <p:pic>
            <p:nvPicPr>
              <p:cNvPr id="51" name="Imagen 50">
                <a:extLst>
                  <a:ext uri="{FF2B5EF4-FFF2-40B4-BE49-F238E27FC236}">
                    <a16:creationId xmlns:a16="http://schemas.microsoft.com/office/drawing/2014/main" id="{C0A4894B-545D-49FA-A2AC-AC45380F97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9906479" y="636494"/>
                <a:ext cx="539750" cy="539750"/>
              </a:xfrm>
              <a:prstGeom prst="rect">
                <a:avLst/>
              </a:prstGeom>
            </p:spPr>
          </p:pic>
        </p:grpSp>
      </p:grpSp>
      <p:pic>
        <p:nvPicPr>
          <p:cNvPr id="24" name="Imagen 23">
            <a:extLst>
              <a:ext uri="{FF2B5EF4-FFF2-40B4-BE49-F238E27FC236}">
                <a16:creationId xmlns:a16="http://schemas.microsoft.com/office/drawing/2014/main" id="{8AC8D3E8-AB10-4FB5-828B-6D38ECC8AA6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1140" t="24785" r="41730" b="22683"/>
          <a:stretch/>
        </p:blipFill>
        <p:spPr>
          <a:xfrm>
            <a:off x="1770279" y="4489913"/>
            <a:ext cx="5429201" cy="8259435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F07CBF1B-B885-4B0C-8705-0FA4BC4CCDA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8305" t="21814" r="36295" b="34472"/>
          <a:stretch/>
        </p:blipFill>
        <p:spPr>
          <a:xfrm>
            <a:off x="9248773" y="5434847"/>
            <a:ext cx="5911987" cy="5771847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DED5C242-CF53-48AA-AB44-8089C0A63322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7413" t="24785" r="37413" b="31502"/>
          <a:stretch/>
        </p:blipFill>
        <p:spPr>
          <a:xfrm>
            <a:off x="17157801" y="5434846"/>
            <a:ext cx="5911987" cy="5771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219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Marcador de título 1">
            <a:extLst>
              <a:ext uri="{FF2B5EF4-FFF2-40B4-BE49-F238E27FC236}">
                <a16:creationId xmlns:a16="http://schemas.microsoft.com/office/drawing/2014/main" id="{85AA6AA2-CF24-5248-9FED-A2E4BCBADBED}"/>
              </a:ext>
            </a:extLst>
          </p:cNvPr>
          <p:cNvSpPr txBox="1">
            <a:spLocks/>
          </p:cNvSpPr>
          <p:nvPr/>
        </p:nvSpPr>
        <p:spPr>
          <a:xfrm>
            <a:off x="1195592" y="1943220"/>
            <a:ext cx="22683309" cy="10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825500" hangingPunct="0">
              <a:lnSpc>
                <a:spcPct val="100000"/>
              </a:lnSpc>
              <a:spcBef>
                <a:spcPts val="0"/>
              </a:spcBef>
              <a:defRPr/>
            </a:pPr>
            <a:r>
              <a:rPr lang="es-ES" sz="5200" b="1" kern="0" dirty="0">
                <a:solidFill>
                  <a:srgbClr val="5D6267"/>
                </a:solidFill>
                <a:latin typeface="Neo Sans W1G" panose="020B0504030504040204" pitchFamily="34" charset="0"/>
                <a:sym typeface="Helvetica Neue"/>
              </a:rPr>
              <a:t>EQUIPOS PARA LA ATENCIÓN DE EMERGENCIAS</a:t>
            </a:r>
          </a:p>
        </p:txBody>
      </p:sp>
      <p:cxnSp>
        <p:nvCxnSpPr>
          <p:cNvPr id="40" name="Conector recto 39">
            <a:extLst>
              <a:ext uri="{FF2B5EF4-FFF2-40B4-BE49-F238E27FC236}">
                <a16:creationId xmlns:a16="http://schemas.microsoft.com/office/drawing/2014/main" id="{E0E1271F-0CA3-2946-9BCD-490BCE8B449C}"/>
              </a:ext>
            </a:extLst>
          </p:cNvPr>
          <p:cNvCxnSpPr>
            <a:cxnSpLocks/>
          </p:cNvCxnSpPr>
          <p:nvPr/>
        </p:nvCxnSpPr>
        <p:spPr>
          <a:xfrm flipV="1">
            <a:off x="765367" y="2092726"/>
            <a:ext cx="0" cy="621118"/>
          </a:xfrm>
          <a:prstGeom prst="line">
            <a:avLst/>
          </a:prstGeom>
          <a:noFill/>
          <a:ln w="44450" cap="flat">
            <a:solidFill>
              <a:srgbClr val="00BEB8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8" name="Grupo 7">
            <a:extLst>
              <a:ext uri="{FF2B5EF4-FFF2-40B4-BE49-F238E27FC236}">
                <a16:creationId xmlns:a16="http://schemas.microsoft.com/office/drawing/2014/main" id="{EF4ED7E5-2918-4179-8D47-5C63D4F58579}"/>
              </a:ext>
            </a:extLst>
          </p:cNvPr>
          <p:cNvGrpSpPr/>
          <p:nvPr/>
        </p:nvGrpSpPr>
        <p:grpSpPr>
          <a:xfrm>
            <a:off x="16388108" y="437540"/>
            <a:ext cx="7584617" cy="1329204"/>
            <a:chOff x="16388108" y="437540"/>
            <a:chExt cx="7584617" cy="1329204"/>
          </a:xfrm>
        </p:grpSpPr>
        <p:grpSp>
          <p:nvGrpSpPr>
            <p:cNvPr id="44" name="Grupo 43">
              <a:extLst>
                <a:ext uri="{FF2B5EF4-FFF2-40B4-BE49-F238E27FC236}">
                  <a16:creationId xmlns:a16="http://schemas.microsoft.com/office/drawing/2014/main" id="{A8310CEF-087B-4D1D-A0D3-C2ADC21EFFAA}"/>
                </a:ext>
              </a:extLst>
            </p:cNvPr>
            <p:cNvGrpSpPr/>
            <p:nvPr/>
          </p:nvGrpSpPr>
          <p:grpSpPr>
            <a:xfrm>
              <a:off x="21461321" y="440585"/>
              <a:ext cx="874197" cy="874197"/>
              <a:chOff x="21461321" y="487741"/>
              <a:chExt cx="874197" cy="874197"/>
            </a:xfrm>
          </p:grpSpPr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50E899A5-A447-421B-BBC3-9FC7ADF536BB}"/>
                  </a:ext>
                </a:extLst>
              </p:cNvPr>
              <p:cNvSpPr/>
              <p:nvPr/>
            </p:nvSpPr>
            <p:spPr>
              <a:xfrm>
                <a:off x="21461321" y="487741"/>
                <a:ext cx="874197" cy="8741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pic>
            <p:nvPicPr>
              <p:cNvPr id="49" name="Imagen 48">
                <a:extLst>
                  <a:ext uri="{FF2B5EF4-FFF2-40B4-BE49-F238E27FC236}">
                    <a16:creationId xmlns:a16="http://schemas.microsoft.com/office/drawing/2014/main" id="{CEBDBF10-F4BD-4AA5-9BA3-E032251C64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625199" y="678957"/>
                <a:ext cx="539750" cy="539750"/>
              </a:xfrm>
              <a:prstGeom prst="rect">
                <a:avLst/>
              </a:prstGeom>
            </p:spPr>
          </p:pic>
        </p:grpSp>
        <p:grpSp>
          <p:nvGrpSpPr>
            <p:cNvPr id="45" name="Grupo 44">
              <a:extLst>
                <a:ext uri="{FF2B5EF4-FFF2-40B4-BE49-F238E27FC236}">
                  <a16:creationId xmlns:a16="http://schemas.microsoft.com/office/drawing/2014/main" id="{6B389B2A-31E0-4896-B17C-D9A0B3109E00}"/>
                </a:ext>
              </a:extLst>
            </p:cNvPr>
            <p:cNvGrpSpPr/>
            <p:nvPr/>
          </p:nvGrpSpPr>
          <p:grpSpPr>
            <a:xfrm>
              <a:off x="23098528" y="440585"/>
              <a:ext cx="874197" cy="874197"/>
              <a:chOff x="23024513" y="509511"/>
              <a:chExt cx="874197" cy="874197"/>
            </a:xfrm>
          </p:grpSpPr>
          <p:sp>
            <p:nvSpPr>
              <p:cNvPr id="46" name="Elipse 45">
                <a:extLst>
                  <a:ext uri="{FF2B5EF4-FFF2-40B4-BE49-F238E27FC236}">
                    <a16:creationId xmlns:a16="http://schemas.microsoft.com/office/drawing/2014/main" id="{50213225-8E40-4D2E-9970-FCB64061A9C4}"/>
                  </a:ext>
                </a:extLst>
              </p:cNvPr>
              <p:cNvSpPr/>
              <p:nvPr/>
            </p:nvSpPr>
            <p:spPr>
              <a:xfrm>
                <a:off x="23024513" y="509511"/>
                <a:ext cx="874197" cy="8741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pic>
            <p:nvPicPr>
              <p:cNvPr id="47" name="Imagen 46">
                <a:extLst>
                  <a:ext uri="{FF2B5EF4-FFF2-40B4-BE49-F238E27FC236}">
                    <a16:creationId xmlns:a16="http://schemas.microsoft.com/office/drawing/2014/main" id="{1A72B60B-B70E-4B70-BC96-086F0CD8C0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3218870" y="697945"/>
                <a:ext cx="539750" cy="539750"/>
              </a:xfrm>
              <a:prstGeom prst="rect">
                <a:avLst/>
              </a:prstGeom>
            </p:spPr>
          </p:pic>
        </p:grp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038AC465-78BF-44CA-8613-D1F2A6C04012}"/>
                </a:ext>
              </a:extLst>
            </p:cNvPr>
            <p:cNvGrpSpPr/>
            <p:nvPr/>
          </p:nvGrpSpPr>
          <p:grpSpPr>
            <a:xfrm>
              <a:off x="18019482" y="491715"/>
              <a:ext cx="874197" cy="874197"/>
              <a:chOff x="18019482" y="491715"/>
              <a:chExt cx="874197" cy="874197"/>
            </a:xfrm>
          </p:grpSpPr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A19256E7-1BA6-41C7-8F48-2168B9F7817A}"/>
                  </a:ext>
                </a:extLst>
              </p:cNvPr>
              <p:cNvSpPr/>
              <p:nvPr/>
            </p:nvSpPr>
            <p:spPr>
              <a:xfrm>
                <a:off x="18019482" y="491715"/>
                <a:ext cx="874197" cy="8741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pic>
            <p:nvPicPr>
              <p:cNvPr id="53" name="Imagen 52">
                <a:extLst>
                  <a:ext uri="{FF2B5EF4-FFF2-40B4-BE49-F238E27FC236}">
                    <a16:creationId xmlns:a16="http://schemas.microsoft.com/office/drawing/2014/main" id="{57E28C66-B753-41F9-90D8-30007CECC7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8218246" y="650140"/>
                <a:ext cx="539750" cy="539750"/>
              </a:xfrm>
              <a:prstGeom prst="rect">
                <a:avLst/>
              </a:prstGeom>
            </p:spPr>
          </p:pic>
        </p:grpSp>
        <p:grpSp>
          <p:nvGrpSpPr>
            <p:cNvPr id="3" name="Grupo 2">
              <a:extLst>
                <a:ext uri="{FF2B5EF4-FFF2-40B4-BE49-F238E27FC236}">
                  <a16:creationId xmlns:a16="http://schemas.microsoft.com/office/drawing/2014/main" id="{A99E634B-8025-4698-B67D-9A049BDD96E0}"/>
                </a:ext>
              </a:extLst>
            </p:cNvPr>
            <p:cNvGrpSpPr/>
            <p:nvPr/>
          </p:nvGrpSpPr>
          <p:grpSpPr>
            <a:xfrm>
              <a:off x="16388108" y="504883"/>
              <a:ext cx="874197" cy="874197"/>
              <a:chOff x="16578531" y="507928"/>
              <a:chExt cx="874197" cy="874197"/>
            </a:xfrm>
          </p:grpSpPr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5FB3459C-BF61-40C2-852B-314940275FBE}"/>
                  </a:ext>
                </a:extLst>
              </p:cNvPr>
              <p:cNvSpPr/>
              <p:nvPr/>
            </p:nvSpPr>
            <p:spPr>
              <a:xfrm>
                <a:off x="16578531" y="507928"/>
                <a:ext cx="874197" cy="8741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pic>
            <p:nvPicPr>
              <p:cNvPr id="60" name="Imagen 59">
                <a:extLst>
                  <a:ext uri="{FF2B5EF4-FFF2-40B4-BE49-F238E27FC236}">
                    <a16:creationId xmlns:a16="http://schemas.microsoft.com/office/drawing/2014/main" id="{076AD1FB-4528-43A5-A180-90B55804F1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6711478" y="632396"/>
                <a:ext cx="643122" cy="581329"/>
              </a:xfrm>
              <a:prstGeom prst="rect">
                <a:avLst/>
              </a:prstGeom>
            </p:spPr>
          </p:pic>
        </p:grpSp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1C3C4E98-ED5B-474E-A868-134FEA2F0A7F}"/>
                </a:ext>
              </a:extLst>
            </p:cNvPr>
            <p:cNvGrpSpPr/>
            <p:nvPr/>
          </p:nvGrpSpPr>
          <p:grpSpPr>
            <a:xfrm>
              <a:off x="19224783" y="437540"/>
              <a:ext cx="1945790" cy="1329204"/>
              <a:chOff x="19224783" y="437540"/>
              <a:chExt cx="1945790" cy="1329204"/>
            </a:xfrm>
          </p:grpSpPr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928DF003-966C-40EA-AC8D-7102296B98F4}"/>
                  </a:ext>
                </a:extLst>
              </p:cNvPr>
              <p:cNvSpPr/>
              <p:nvPr/>
            </p:nvSpPr>
            <p:spPr>
              <a:xfrm>
                <a:off x="19656689" y="437540"/>
                <a:ext cx="1041622" cy="941540"/>
              </a:xfrm>
              <a:prstGeom prst="ellipse">
                <a:avLst/>
              </a:prstGeom>
              <a:solidFill>
                <a:srgbClr val="25BEB8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8" name="Allí donde nos necesitan">
                <a:extLst>
                  <a:ext uri="{FF2B5EF4-FFF2-40B4-BE49-F238E27FC236}">
                    <a16:creationId xmlns:a16="http://schemas.microsoft.com/office/drawing/2014/main" id="{1205C5CA-C389-4347-9835-35A928A2119E}"/>
                  </a:ext>
                </a:extLst>
              </p:cNvPr>
              <p:cNvSpPr txBox="1"/>
              <p:nvPr/>
            </p:nvSpPr>
            <p:spPr>
              <a:xfrm>
                <a:off x="19224783" y="1458967"/>
                <a:ext cx="1945790" cy="307777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anchor="ctr">
                <a:spAutoFit/>
              </a:bodyPr>
              <a:lstStyle>
                <a:lvl1pPr>
                  <a:defRPr sz="1500" b="0">
                    <a:solidFill>
                      <a:srgbClr val="00BEB8"/>
                    </a:solidFill>
                    <a:latin typeface="Calibri Light"/>
                    <a:ea typeface="Calibri Light"/>
                    <a:cs typeface="Calibri Light"/>
                    <a:sym typeface="Calibri Light"/>
                  </a:defRPr>
                </a:lvl1pPr>
              </a:lstStyle>
              <a:p>
                <a:pPr algn="ctr">
                  <a:lnSpc>
                    <a:spcPts val="1600"/>
                  </a:lnSpc>
                </a:pPr>
                <a:r>
                  <a:rPr lang="es-ES" dirty="0"/>
                  <a:t>PLAN DE EMERGENCIAS</a:t>
                </a:r>
              </a:p>
            </p:txBody>
          </p:sp>
          <p:pic>
            <p:nvPicPr>
              <p:cNvPr id="51" name="Imagen 50">
                <a:extLst>
                  <a:ext uri="{FF2B5EF4-FFF2-40B4-BE49-F238E27FC236}">
                    <a16:creationId xmlns:a16="http://schemas.microsoft.com/office/drawing/2014/main" id="{C0A4894B-545D-49FA-A2AC-AC45380F97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9906479" y="636494"/>
                <a:ext cx="539750" cy="539750"/>
              </a:xfrm>
              <a:prstGeom prst="rect">
                <a:avLst/>
              </a:prstGeom>
            </p:spPr>
          </p:pic>
        </p:grpSp>
      </p:grpSp>
      <p:pic>
        <p:nvPicPr>
          <p:cNvPr id="30" name="Imagen 29">
            <a:extLst>
              <a:ext uri="{FF2B5EF4-FFF2-40B4-BE49-F238E27FC236}">
                <a16:creationId xmlns:a16="http://schemas.microsoft.com/office/drawing/2014/main" id="{0213802B-F46D-4BFA-AFE0-FA4064367B8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1098" t="31089" r="34642" b="36341"/>
          <a:stretch/>
        </p:blipFill>
        <p:spPr>
          <a:xfrm>
            <a:off x="1611198" y="5518900"/>
            <a:ext cx="7585102" cy="4054106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A127794C-9DDE-4A85-AB05-B71A4E2201A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9959" t="21620" r="39958" b="22683"/>
          <a:stretch/>
        </p:blipFill>
        <p:spPr>
          <a:xfrm>
            <a:off x="10722973" y="3593671"/>
            <a:ext cx="5108791" cy="7965527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538E99A6-5478-4351-902D-A9E6AF74C14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7271" t="33715" r="35233" b="34241"/>
          <a:stretch/>
        </p:blipFill>
        <p:spPr>
          <a:xfrm rot="16200000">
            <a:off x="16466411" y="5106344"/>
            <a:ext cx="7796917" cy="510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677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Marcador de título 1">
            <a:extLst>
              <a:ext uri="{FF2B5EF4-FFF2-40B4-BE49-F238E27FC236}">
                <a16:creationId xmlns:a16="http://schemas.microsoft.com/office/drawing/2014/main" id="{85AA6AA2-CF24-5248-9FED-A2E4BCBADBED}"/>
              </a:ext>
            </a:extLst>
          </p:cNvPr>
          <p:cNvSpPr txBox="1">
            <a:spLocks/>
          </p:cNvSpPr>
          <p:nvPr/>
        </p:nvSpPr>
        <p:spPr>
          <a:xfrm>
            <a:off x="1195592" y="1943220"/>
            <a:ext cx="22683309" cy="10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825500" hangingPunct="0">
              <a:lnSpc>
                <a:spcPct val="100000"/>
              </a:lnSpc>
              <a:spcBef>
                <a:spcPts val="0"/>
              </a:spcBef>
              <a:defRPr/>
            </a:pPr>
            <a:r>
              <a:rPr lang="es-ES" sz="5200" b="1" kern="0" dirty="0">
                <a:solidFill>
                  <a:srgbClr val="5D6267"/>
                </a:solidFill>
                <a:latin typeface="Neo Sans W1G" panose="020B0504030504040204" pitchFamily="34" charset="0"/>
                <a:sym typeface="Helvetica Neue"/>
              </a:rPr>
              <a:t>SISTEMA DE NOTIFICACIÓN DE EMERGENCIAS</a:t>
            </a:r>
          </a:p>
        </p:txBody>
      </p:sp>
      <p:cxnSp>
        <p:nvCxnSpPr>
          <p:cNvPr id="40" name="Conector recto 39">
            <a:extLst>
              <a:ext uri="{FF2B5EF4-FFF2-40B4-BE49-F238E27FC236}">
                <a16:creationId xmlns:a16="http://schemas.microsoft.com/office/drawing/2014/main" id="{E0E1271F-0CA3-2946-9BCD-490BCE8B449C}"/>
              </a:ext>
            </a:extLst>
          </p:cNvPr>
          <p:cNvCxnSpPr>
            <a:cxnSpLocks/>
          </p:cNvCxnSpPr>
          <p:nvPr/>
        </p:nvCxnSpPr>
        <p:spPr>
          <a:xfrm flipV="1">
            <a:off x="765367" y="2092726"/>
            <a:ext cx="0" cy="621118"/>
          </a:xfrm>
          <a:prstGeom prst="line">
            <a:avLst/>
          </a:prstGeom>
          <a:noFill/>
          <a:ln w="44450" cap="flat">
            <a:solidFill>
              <a:srgbClr val="00BEB8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8" name="Grupo 7">
            <a:extLst>
              <a:ext uri="{FF2B5EF4-FFF2-40B4-BE49-F238E27FC236}">
                <a16:creationId xmlns:a16="http://schemas.microsoft.com/office/drawing/2014/main" id="{EF4ED7E5-2918-4179-8D47-5C63D4F58579}"/>
              </a:ext>
            </a:extLst>
          </p:cNvPr>
          <p:cNvGrpSpPr/>
          <p:nvPr/>
        </p:nvGrpSpPr>
        <p:grpSpPr>
          <a:xfrm>
            <a:off x="16388108" y="437540"/>
            <a:ext cx="7584617" cy="1329204"/>
            <a:chOff x="16388108" y="437540"/>
            <a:chExt cx="7584617" cy="1329204"/>
          </a:xfrm>
        </p:grpSpPr>
        <p:grpSp>
          <p:nvGrpSpPr>
            <p:cNvPr id="44" name="Grupo 43">
              <a:extLst>
                <a:ext uri="{FF2B5EF4-FFF2-40B4-BE49-F238E27FC236}">
                  <a16:creationId xmlns:a16="http://schemas.microsoft.com/office/drawing/2014/main" id="{A8310CEF-087B-4D1D-A0D3-C2ADC21EFFAA}"/>
                </a:ext>
              </a:extLst>
            </p:cNvPr>
            <p:cNvGrpSpPr/>
            <p:nvPr/>
          </p:nvGrpSpPr>
          <p:grpSpPr>
            <a:xfrm>
              <a:off x="21461321" y="440585"/>
              <a:ext cx="874197" cy="874197"/>
              <a:chOff x="21461321" y="487741"/>
              <a:chExt cx="874197" cy="874197"/>
            </a:xfrm>
          </p:grpSpPr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50E899A5-A447-421B-BBC3-9FC7ADF536BB}"/>
                  </a:ext>
                </a:extLst>
              </p:cNvPr>
              <p:cNvSpPr/>
              <p:nvPr/>
            </p:nvSpPr>
            <p:spPr>
              <a:xfrm>
                <a:off x="21461321" y="487741"/>
                <a:ext cx="874197" cy="8741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pic>
            <p:nvPicPr>
              <p:cNvPr id="49" name="Imagen 48">
                <a:extLst>
                  <a:ext uri="{FF2B5EF4-FFF2-40B4-BE49-F238E27FC236}">
                    <a16:creationId xmlns:a16="http://schemas.microsoft.com/office/drawing/2014/main" id="{CEBDBF10-F4BD-4AA5-9BA3-E032251C64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625199" y="678957"/>
                <a:ext cx="539750" cy="539750"/>
              </a:xfrm>
              <a:prstGeom prst="rect">
                <a:avLst/>
              </a:prstGeom>
            </p:spPr>
          </p:pic>
        </p:grpSp>
        <p:grpSp>
          <p:nvGrpSpPr>
            <p:cNvPr id="45" name="Grupo 44">
              <a:extLst>
                <a:ext uri="{FF2B5EF4-FFF2-40B4-BE49-F238E27FC236}">
                  <a16:creationId xmlns:a16="http://schemas.microsoft.com/office/drawing/2014/main" id="{6B389B2A-31E0-4896-B17C-D9A0B3109E00}"/>
                </a:ext>
              </a:extLst>
            </p:cNvPr>
            <p:cNvGrpSpPr/>
            <p:nvPr/>
          </p:nvGrpSpPr>
          <p:grpSpPr>
            <a:xfrm>
              <a:off x="23098528" y="440585"/>
              <a:ext cx="874197" cy="874197"/>
              <a:chOff x="23024513" y="509511"/>
              <a:chExt cx="874197" cy="874197"/>
            </a:xfrm>
          </p:grpSpPr>
          <p:sp>
            <p:nvSpPr>
              <p:cNvPr id="46" name="Elipse 45">
                <a:extLst>
                  <a:ext uri="{FF2B5EF4-FFF2-40B4-BE49-F238E27FC236}">
                    <a16:creationId xmlns:a16="http://schemas.microsoft.com/office/drawing/2014/main" id="{50213225-8E40-4D2E-9970-FCB64061A9C4}"/>
                  </a:ext>
                </a:extLst>
              </p:cNvPr>
              <p:cNvSpPr/>
              <p:nvPr/>
            </p:nvSpPr>
            <p:spPr>
              <a:xfrm>
                <a:off x="23024513" y="509511"/>
                <a:ext cx="874197" cy="8741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pic>
            <p:nvPicPr>
              <p:cNvPr id="47" name="Imagen 46">
                <a:extLst>
                  <a:ext uri="{FF2B5EF4-FFF2-40B4-BE49-F238E27FC236}">
                    <a16:creationId xmlns:a16="http://schemas.microsoft.com/office/drawing/2014/main" id="{1A72B60B-B70E-4B70-BC96-086F0CD8C0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3218870" y="697945"/>
                <a:ext cx="539750" cy="539750"/>
              </a:xfrm>
              <a:prstGeom prst="rect">
                <a:avLst/>
              </a:prstGeom>
            </p:spPr>
          </p:pic>
        </p:grp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038AC465-78BF-44CA-8613-D1F2A6C04012}"/>
                </a:ext>
              </a:extLst>
            </p:cNvPr>
            <p:cNvGrpSpPr/>
            <p:nvPr/>
          </p:nvGrpSpPr>
          <p:grpSpPr>
            <a:xfrm>
              <a:off x="18019482" y="491715"/>
              <a:ext cx="874197" cy="874197"/>
              <a:chOff x="18019482" y="491715"/>
              <a:chExt cx="874197" cy="874197"/>
            </a:xfrm>
          </p:grpSpPr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A19256E7-1BA6-41C7-8F48-2168B9F7817A}"/>
                  </a:ext>
                </a:extLst>
              </p:cNvPr>
              <p:cNvSpPr/>
              <p:nvPr/>
            </p:nvSpPr>
            <p:spPr>
              <a:xfrm>
                <a:off x="18019482" y="491715"/>
                <a:ext cx="874197" cy="8741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pic>
            <p:nvPicPr>
              <p:cNvPr id="53" name="Imagen 52">
                <a:extLst>
                  <a:ext uri="{FF2B5EF4-FFF2-40B4-BE49-F238E27FC236}">
                    <a16:creationId xmlns:a16="http://schemas.microsoft.com/office/drawing/2014/main" id="{57E28C66-B753-41F9-90D8-30007CECC7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8218246" y="650140"/>
                <a:ext cx="539750" cy="539750"/>
              </a:xfrm>
              <a:prstGeom prst="rect">
                <a:avLst/>
              </a:prstGeom>
            </p:spPr>
          </p:pic>
        </p:grpSp>
        <p:grpSp>
          <p:nvGrpSpPr>
            <p:cNvPr id="3" name="Grupo 2">
              <a:extLst>
                <a:ext uri="{FF2B5EF4-FFF2-40B4-BE49-F238E27FC236}">
                  <a16:creationId xmlns:a16="http://schemas.microsoft.com/office/drawing/2014/main" id="{A99E634B-8025-4698-B67D-9A049BDD96E0}"/>
                </a:ext>
              </a:extLst>
            </p:cNvPr>
            <p:cNvGrpSpPr/>
            <p:nvPr/>
          </p:nvGrpSpPr>
          <p:grpSpPr>
            <a:xfrm>
              <a:off x="16388108" y="504883"/>
              <a:ext cx="874197" cy="874197"/>
              <a:chOff x="16578531" y="507928"/>
              <a:chExt cx="874197" cy="874197"/>
            </a:xfrm>
          </p:grpSpPr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5FB3459C-BF61-40C2-852B-314940275FBE}"/>
                  </a:ext>
                </a:extLst>
              </p:cNvPr>
              <p:cNvSpPr/>
              <p:nvPr/>
            </p:nvSpPr>
            <p:spPr>
              <a:xfrm>
                <a:off x="16578531" y="507928"/>
                <a:ext cx="874197" cy="87419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pic>
            <p:nvPicPr>
              <p:cNvPr id="60" name="Imagen 59">
                <a:extLst>
                  <a:ext uri="{FF2B5EF4-FFF2-40B4-BE49-F238E27FC236}">
                    <a16:creationId xmlns:a16="http://schemas.microsoft.com/office/drawing/2014/main" id="{076AD1FB-4528-43A5-A180-90B55804F1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6711478" y="632396"/>
                <a:ext cx="643122" cy="581329"/>
              </a:xfrm>
              <a:prstGeom prst="rect">
                <a:avLst/>
              </a:prstGeom>
            </p:spPr>
          </p:pic>
        </p:grpSp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1C3C4E98-ED5B-474E-A868-134FEA2F0A7F}"/>
                </a:ext>
              </a:extLst>
            </p:cNvPr>
            <p:cNvGrpSpPr/>
            <p:nvPr/>
          </p:nvGrpSpPr>
          <p:grpSpPr>
            <a:xfrm>
              <a:off x="19224783" y="437540"/>
              <a:ext cx="1945790" cy="1329204"/>
              <a:chOff x="19224783" y="437540"/>
              <a:chExt cx="1945790" cy="1329204"/>
            </a:xfrm>
          </p:grpSpPr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928DF003-966C-40EA-AC8D-7102296B98F4}"/>
                  </a:ext>
                </a:extLst>
              </p:cNvPr>
              <p:cNvSpPr/>
              <p:nvPr/>
            </p:nvSpPr>
            <p:spPr>
              <a:xfrm>
                <a:off x="19656689" y="437540"/>
                <a:ext cx="1041622" cy="941540"/>
              </a:xfrm>
              <a:prstGeom prst="ellipse">
                <a:avLst/>
              </a:prstGeom>
              <a:solidFill>
                <a:srgbClr val="25BEB8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8" name="Allí donde nos necesitan">
                <a:extLst>
                  <a:ext uri="{FF2B5EF4-FFF2-40B4-BE49-F238E27FC236}">
                    <a16:creationId xmlns:a16="http://schemas.microsoft.com/office/drawing/2014/main" id="{1205C5CA-C389-4347-9835-35A928A2119E}"/>
                  </a:ext>
                </a:extLst>
              </p:cNvPr>
              <p:cNvSpPr txBox="1"/>
              <p:nvPr/>
            </p:nvSpPr>
            <p:spPr>
              <a:xfrm>
                <a:off x="19224783" y="1458967"/>
                <a:ext cx="1945790" cy="307777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anchor="ctr">
                <a:spAutoFit/>
              </a:bodyPr>
              <a:lstStyle>
                <a:lvl1pPr>
                  <a:defRPr sz="1500" b="0">
                    <a:solidFill>
                      <a:srgbClr val="00BEB8"/>
                    </a:solidFill>
                    <a:latin typeface="Calibri Light"/>
                    <a:ea typeface="Calibri Light"/>
                    <a:cs typeface="Calibri Light"/>
                    <a:sym typeface="Calibri Light"/>
                  </a:defRPr>
                </a:lvl1pPr>
              </a:lstStyle>
              <a:p>
                <a:pPr algn="ctr">
                  <a:lnSpc>
                    <a:spcPts val="1600"/>
                  </a:lnSpc>
                </a:pPr>
                <a:r>
                  <a:rPr lang="es-ES" dirty="0"/>
                  <a:t>PLAN DE EMERGENCIAS</a:t>
                </a:r>
              </a:p>
            </p:txBody>
          </p:sp>
          <p:pic>
            <p:nvPicPr>
              <p:cNvPr id="51" name="Imagen 50">
                <a:extLst>
                  <a:ext uri="{FF2B5EF4-FFF2-40B4-BE49-F238E27FC236}">
                    <a16:creationId xmlns:a16="http://schemas.microsoft.com/office/drawing/2014/main" id="{C0A4894B-545D-49FA-A2AC-AC45380F97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9906479" y="636494"/>
                <a:ext cx="539750" cy="539750"/>
              </a:xfrm>
              <a:prstGeom prst="rect">
                <a:avLst/>
              </a:prstGeom>
            </p:spPr>
          </p:pic>
        </p:grpSp>
      </p:grpSp>
      <p:sp>
        <p:nvSpPr>
          <p:cNvPr id="24" name="Rectángulo 23">
            <a:extLst>
              <a:ext uri="{FF2B5EF4-FFF2-40B4-BE49-F238E27FC236}">
                <a16:creationId xmlns:a16="http://schemas.microsoft.com/office/drawing/2014/main" id="{D3EBAE9F-4DBA-4373-A323-634E8DE4594D}"/>
              </a:ext>
            </a:extLst>
          </p:cNvPr>
          <p:cNvSpPr/>
          <p:nvPr/>
        </p:nvSpPr>
        <p:spPr>
          <a:xfrm>
            <a:off x="1195592" y="4276257"/>
            <a:ext cx="21902936" cy="7667264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90000"/>
              </a:lnSpc>
              <a:spcBef>
                <a:spcPts val="1190"/>
              </a:spcBef>
              <a:buClr>
                <a:srgbClr val="00BEB8"/>
              </a:buClr>
              <a:buSzPct val="104000"/>
              <a:tabLst>
                <a:tab pos="515938" algn="l"/>
                <a:tab pos="1225550" algn="l"/>
                <a:tab pos="1720850" algn="l"/>
                <a:tab pos="2797175" algn="l"/>
              </a:tabLst>
            </a:pPr>
            <a:r>
              <a:rPr lang="es-MX" sz="4800" b="1" dirty="0">
                <a:solidFill>
                  <a:srgbClr val="4B4F54"/>
                </a:solidFill>
                <a:latin typeface="Calibri Light"/>
                <a:cs typeface="Calibri Light"/>
              </a:rPr>
              <a:t>ALERTA: </a:t>
            </a:r>
            <a:r>
              <a:rPr lang="es-ES" altLang="es-CO" sz="4500" dirty="0">
                <a:solidFill>
                  <a:srgbClr val="4B4F54"/>
                </a:solidFill>
                <a:latin typeface="Calibri Light"/>
                <a:cs typeface="Calibri Light"/>
              </a:rPr>
              <a:t>Es un mensaje de preparación para la evacuación, indica que todas las personas deben disponerse a evacuar cuando sea dada la señal.  Si usted ve una emergencia active inmediatamente el pulsador mas cercano, esto activará una señal luminosa y auditiva, vigilancia verifica la veracidad de la emergencia y activa de acuerdo a protocolo. Esta fase es de preparación para evacuación, por lo tanto en áreas asistenciales se debe estar atento para comenzar evacuación con los pacientes y sus acompañantes.</a:t>
            </a:r>
          </a:p>
          <a:p>
            <a:pPr algn="just">
              <a:lnSpc>
                <a:spcPct val="90000"/>
              </a:lnSpc>
              <a:spcBef>
                <a:spcPts val="1190"/>
              </a:spcBef>
              <a:buClr>
                <a:srgbClr val="00BEB8"/>
              </a:buClr>
              <a:buSzPct val="104000"/>
              <a:tabLst>
                <a:tab pos="515938" algn="l"/>
                <a:tab pos="1225550" algn="l"/>
                <a:tab pos="1720850" algn="l"/>
                <a:tab pos="2797175" algn="l"/>
              </a:tabLst>
            </a:pPr>
            <a:endParaRPr lang="es-ES" altLang="es-CO" sz="4500" dirty="0">
              <a:solidFill>
                <a:srgbClr val="4B4F54"/>
              </a:solidFill>
              <a:latin typeface="Calibri Light"/>
              <a:cs typeface="Calibri Light"/>
            </a:endParaRPr>
          </a:p>
          <a:p>
            <a:pPr algn="just">
              <a:lnSpc>
                <a:spcPct val="90000"/>
              </a:lnSpc>
              <a:spcBef>
                <a:spcPts val="1190"/>
              </a:spcBef>
              <a:buClr>
                <a:srgbClr val="00BEB8"/>
              </a:buClr>
              <a:buSzPct val="104000"/>
              <a:tabLst>
                <a:tab pos="515938" algn="l"/>
                <a:tab pos="1225550" algn="l"/>
                <a:tab pos="1720850" algn="l"/>
                <a:tab pos="2797175" algn="l"/>
              </a:tabLst>
            </a:pPr>
            <a:endParaRPr lang="es-ES" altLang="es-CO" sz="4500" dirty="0">
              <a:solidFill>
                <a:srgbClr val="4B4F54"/>
              </a:solidFill>
              <a:latin typeface="Calibri Light"/>
              <a:cs typeface="Calibri Light"/>
            </a:endParaRPr>
          </a:p>
          <a:p>
            <a:pPr algn="just">
              <a:lnSpc>
                <a:spcPct val="90000"/>
              </a:lnSpc>
              <a:spcBef>
                <a:spcPts val="1190"/>
              </a:spcBef>
              <a:buClr>
                <a:srgbClr val="00BEB8"/>
              </a:buClr>
              <a:buSzPct val="104000"/>
              <a:tabLst>
                <a:tab pos="515938" algn="l"/>
                <a:tab pos="1225550" algn="l"/>
                <a:tab pos="1720850" algn="l"/>
                <a:tab pos="2797175" algn="l"/>
              </a:tabLst>
            </a:pPr>
            <a:r>
              <a:rPr lang="es-ES" altLang="es-CO" sz="4800" b="1" dirty="0">
                <a:solidFill>
                  <a:srgbClr val="4B4F54"/>
                </a:solidFill>
                <a:latin typeface="Calibri Light"/>
                <a:cs typeface="Calibri Light"/>
              </a:rPr>
              <a:t>ALARMA: </a:t>
            </a:r>
            <a:r>
              <a:rPr lang="es-ES" altLang="es-CO" sz="4500" dirty="0">
                <a:solidFill>
                  <a:srgbClr val="4B4F54"/>
                </a:solidFill>
                <a:latin typeface="Calibri Light"/>
                <a:cs typeface="Calibri Light"/>
              </a:rPr>
              <a:t>Es un mensaje que indica que debe evacuar las instalaciones inmediatamente y dirigirse al punto de encuentro. En el Centro Oncológico de Antioquia es un mensaje por medio del altavoz. Al escuchar </a:t>
            </a:r>
            <a:r>
              <a:rPr lang="es-ES" altLang="es-CO" sz="4500" b="1" dirty="0">
                <a:solidFill>
                  <a:srgbClr val="4B4F54"/>
                </a:solidFill>
                <a:latin typeface="Calibri Light"/>
                <a:cs typeface="Calibri Light"/>
              </a:rPr>
              <a:t>Código Verde </a:t>
            </a:r>
            <a:r>
              <a:rPr lang="es-ES" altLang="es-CO" sz="4500" dirty="0">
                <a:solidFill>
                  <a:srgbClr val="4B4F54"/>
                </a:solidFill>
                <a:latin typeface="Calibri Light"/>
                <a:cs typeface="Calibri Light"/>
              </a:rPr>
              <a:t>debe evacuar inmediatamente las instalaciones.</a:t>
            </a:r>
          </a:p>
          <a:p>
            <a:pPr algn="just">
              <a:lnSpc>
                <a:spcPct val="90000"/>
              </a:lnSpc>
              <a:spcBef>
                <a:spcPts val="1190"/>
              </a:spcBef>
              <a:buClr>
                <a:srgbClr val="00BEB8"/>
              </a:buClr>
              <a:buSzPct val="104000"/>
              <a:tabLst>
                <a:tab pos="515938" algn="l"/>
                <a:tab pos="1225550" algn="l"/>
                <a:tab pos="1720850" algn="l"/>
                <a:tab pos="2797175" algn="l"/>
              </a:tabLst>
            </a:pPr>
            <a:endParaRPr lang="es-ES" altLang="es-CO" sz="4500" dirty="0">
              <a:solidFill>
                <a:srgbClr val="4B4F54"/>
              </a:solidFill>
              <a:latin typeface="Calibri Light"/>
              <a:cs typeface="Calibri Light"/>
            </a:endParaRPr>
          </a:p>
          <a:p>
            <a:pPr algn="just">
              <a:lnSpc>
                <a:spcPct val="90000"/>
              </a:lnSpc>
              <a:spcBef>
                <a:spcPts val="1190"/>
              </a:spcBef>
              <a:buClr>
                <a:srgbClr val="00BEB8"/>
              </a:buClr>
              <a:buSzPct val="104000"/>
              <a:tabLst>
                <a:tab pos="515938" algn="l"/>
                <a:tab pos="1225550" algn="l"/>
                <a:tab pos="1720850" algn="l"/>
                <a:tab pos="2797175" algn="l"/>
              </a:tabLst>
            </a:pPr>
            <a:endParaRPr lang="es-CO" sz="4800" b="1" dirty="0">
              <a:solidFill>
                <a:srgbClr val="4B4F54"/>
              </a:solidFill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56055690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0C1E1BEF3AA244E94193C79C66905F7" ma:contentTypeVersion="8" ma:contentTypeDescription="Crear nuevo documento." ma:contentTypeScope="" ma:versionID="2773dae8f40e078e645034ea00c1832e">
  <xsd:schema xmlns:xsd="http://www.w3.org/2001/XMLSchema" xmlns:xs="http://www.w3.org/2001/XMLSchema" xmlns:p="http://schemas.microsoft.com/office/2006/metadata/properties" xmlns:ns2="97a68456-3ea7-4558-8e63-e34e552a61ee" targetNamespace="http://schemas.microsoft.com/office/2006/metadata/properties" ma:root="true" ma:fieldsID="1503b5c77afd010b9ffa0c5b0be385eb" ns2:_="">
    <xsd:import namespace="97a68456-3ea7-4558-8e63-e34e552a61e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a68456-3ea7-4558-8e63-e34e552a61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3021A5D-5A45-4EFE-AAA0-86FA3F9ACA1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0522CBC-B439-4DFB-96D6-F02EB380E3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a68456-3ea7-4558-8e63-e34e552a61e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2B3196F-49E8-43D6-B237-D10C2BF1A867}">
  <ds:schemaRefs>
    <ds:schemaRef ds:uri="http://schemas.microsoft.com/office/2006/metadata/properties"/>
    <ds:schemaRef ds:uri="97a68456-3ea7-4558-8e63-e34e552a61ee"/>
    <ds:schemaRef ds:uri="http://purl.org/dc/dcmitype/"/>
    <ds:schemaRef ds:uri="http://purl.org/dc/terms/"/>
    <ds:schemaRef ds:uri="http://schemas.microsoft.com/office/2006/documentManagement/types"/>
    <ds:schemaRef ds:uri="http://purl.org/dc/elements/1.1/"/>
    <ds:schemaRef ds:uri="http://www.w3.org/XML/1998/namespace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14649</TotalTime>
  <Words>566</Words>
  <Application>Microsoft Office PowerPoint</Application>
  <PresentationFormat>Personalizado</PresentationFormat>
  <Paragraphs>96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2" baseType="lpstr">
      <vt:lpstr>Arial</vt:lpstr>
      <vt:lpstr>Calibri</vt:lpstr>
      <vt:lpstr>Calibri Light</vt:lpstr>
      <vt:lpstr>Helvetica Neue</vt:lpstr>
      <vt:lpstr>Neo Sans</vt:lpstr>
      <vt:lpstr>Neo Sans W1G</vt:lpstr>
      <vt:lpstr>Neo Sans W1G Medium</vt:lpstr>
      <vt:lpstr>Waseem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Monica Janeth Montoya Gomez</cp:lastModifiedBy>
  <cp:revision>165</cp:revision>
  <dcterms:created xsi:type="dcterms:W3CDTF">2022-03-29T12:43:15Z</dcterms:created>
  <dcterms:modified xsi:type="dcterms:W3CDTF">2022-09-29T19:28:30Z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0x01010010C1E1BEF3AA244E94193C79C66905F7</vt:lpwstr>
  </property>
</Properties>
</file>