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10"/>
  </p:notesMasterIdLst>
  <p:handoutMasterIdLst>
    <p:handoutMasterId r:id="rId11"/>
  </p:handoutMasterIdLst>
  <p:sldIdLst>
    <p:sldId id="392" r:id="rId5"/>
    <p:sldId id="347" r:id="rId6"/>
    <p:sldId id="348" r:id="rId7"/>
    <p:sldId id="383" r:id="rId8"/>
    <p:sldId id="402"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5A0"/>
    <a:srgbClr val="19A19B"/>
    <a:srgbClr val="47928E"/>
    <a:srgbClr val="3D9996"/>
    <a:srgbClr val="458E8A"/>
    <a:srgbClr val="494D51"/>
    <a:srgbClr val="00B4AB"/>
    <a:srgbClr val="4F5357"/>
    <a:srgbClr val="4B4F54"/>
    <a:srgbClr val="6A6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18" autoAdjust="0"/>
    <p:restoredTop sz="96101" autoAdjust="0"/>
  </p:normalViewPr>
  <p:slideViewPr>
    <p:cSldViewPr snapToGrid="0" snapToObjects="1">
      <p:cViewPr varScale="1">
        <p:scale>
          <a:sx n="34" d="100"/>
          <a:sy n="34" d="100"/>
        </p:scale>
        <p:origin x="1098" y="96"/>
      </p:cViewPr>
      <p:guideLst/>
    </p:cSldViewPr>
  </p:slideViewPr>
  <p:outlineViewPr>
    <p:cViewPr>
      <p:scale>
        <a:sx n="33" d="100"/>
        <a:sy n="33" d="100"/>
      </p:scale>
      <p:origin x="0" y="-2464"/>
    </p:cViewPr>
  </p:outlineViewPr>
  <p:notesTextViewPr>
    <p:cViewPr>
      <p:scale>
        <a:sx n="1" d="1"/>
        <a:sy n="1" d="1"/>
      </p:scale>
      <p:origin x="0" y="0"/>
    </p:cViewPr>
  </p:notesTextViewPr>
  <p:sorterViewPr>
    <p:cViewPr>
      <p:scale>
        <a:sx n="70" d="100"/>
        <a:sy n="70" d="100"/>
      </p:scale>
      <p:origin x="0" y="-26356"/>
    </p:cViewPr>
  </p:sorterViewPr>
  <p:notesViewPr>
    <p:cSldViewPr snapToGrid="0" snapToObjects="1">
      <p:cViewPr varScale="1">
        <p:scale>
          <a:sx n="87" d="100"/>
          <a:sy n="87" d="100"/>
        </p:scale>
        <p:origin x="29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D50979C-A53C-4EA8-9930-41A4511C2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90737555-AC84-4490-AFA7-1CDD6979F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7C22DE-D6CC-47C1-B49A-0D62860428E7}" type="datetimeFigureOut">
              <a:rPr lang="es-ES" smtClean="0"/>
              <a:t>18/03/2024</a:t>
            </a:fld>
            <a:endParaRPr lang="es-ES"/>
          </a:p>
        </p:txBody>
      </p:sp>
      <p:sp>
        <p:nvSpPr>
          <p:cNvPr id="4" name="Marcador de pie de página 3">
            <a:extLst>
              <a:ext uri="{FF2B5EF4-FFF2-40B4-BE49-F238E27FC236}">
                <a16:creationId xmlns:a16="http://schemas.microsoft.com/office/drawing/2014/main" id="{01841688-145C-421C-99FC-9C392B1736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2013B14-3D8B-4D2A-9266-99E2DA0A20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AA5AD2-9451-4DA0-BB9C-BE6FBA682ABC}" type="slidenum">
              <a:rPr lang="es-ES" smtClean="0"/>
              <a:t>‹Nº›</a:t>
            </a:fld>
            <a:endParaRPr lang="es-ES"/>
          </a:p>
        </p:txBody>
      </p:sp>
    </p:spTree>
    <p:extLst>
      <p:ext uri="{BB962C8B-B14F-4D97-AF65-F5344CB8AC3E}">
        <p14:creationId xmlns:p14="http://schemas.microsoft.com/office/powerpoint/2010/main" val="29860166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1-11T12:15:37.792"/>
    </inkml:context>
    <inkml:brush xml:id="br0">
      <inkml:brushProperty name="width" value="0.05" units="cm"/>
      <inkml:brushProperty name="height" value="0.05" units="cm"/>
    </inkml:brush>
  </inkml:definitions>
  <inkml:trace contextRef="#ctx0" brushRef="#br0">1 13 6493 0 0,'0'0'260'0'0,"59"0"-4117"0"0,-35 0 2969 0 0,23-13-884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5F82C-5D4A-4019-9CF0-4C2374B56F21}"/>
              </a:ext>
            </a:extLst>
          </p:cNvPr>
          <p:cNvSpPr>
            <a:spLocks noGrp="1"/>
          </p:cNvSpPr>
          <p:nvPr>
            <p:ph type="title"/>
          </p:nvPr>
        </p:nvSpPr>
        <p:spPr>
          <a:xfrm>
            <a:off x="1676400" y="730250"/>
            <a:ext cx="21031200" cy="2651125"/>
          </a:xfrm>
          <a:prstGeom prst="rect">
            <a:avLst/>
          </a:prstGeom>
        </p:spPr>
        <p:txBody>
          <a:bodyPr/>
          <a:lstStyle/>
          <a:p>
            <a:r>
              <a:rPr lang="es-ES"/>
              <a:t>Haga clic para modificar el estilo de título del patrón</a:t>
            </a:r>
          </a:p>
        </p:txBody>
      </p:sp>
      <p:sp>
        <p:nvSpPr>
          <p:cNvPr id="3" name="Marcador de número de diapositiva 2">
            <a:extLst>
              <a:ext uri="{FF2B5EF4-FFF2-40B4-BE49-F238E27FC236}">
                <a16:creationId xmlns:a16="http://schemas.microsoft.com/office/drawing/2014/main" id="{3FD71569-F4E9-4D2D-8285-DC5FB529AE9E}"/>
              </a:ext>
            </a:extLst>
          </p:cNvPr>
          <p:cNvSpPr>
            <a:spLocks noGrp="1"/>
          </p:cNvSpPr>
          <p:nvPr>
            <p:ph type="sldNum" sz="quarter" idx="10"/>
          </p:nvPr>
        </p:nvSpPr>
        <p:spPr/>
        <p:txBody>
          <a:bodyPr/>
          <a:lstStyle/>
          <a:p>
            <a:fld id="{86CB4B4D-7CA3-9044-876B-883B54F8677D}" type="slidenum">
              <a:rPr lang="es-ES" smtClean="0"/>
              <a:t>‹Nº›</a:t>
            </a:fld>
            <a:endParaRPr lang="es-ES"/>
          </a:p>
        </p:txBody>
      </p:sp>
      <p:pic>
        <p:nvPicPr>
          <p:cNvPr id="4" name="Picture 8">
            <a:extLst>
              <a:ext uri="{FF2B5EF4-FFF2-40B4-BE49-F238E27FC236}">
                <a16:creationId xmlns:a16="http://schemas.microsoft.com/office/drawing/2014/main" id="{A057C437-D9C9-47CC-926B-B8283C478E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227" t="12526" r="34101" b="3522"/>
          <a:stretch/>
        </p:blipFill>
        <p:spPr>
          <a:xfrm>
            <a:off x="10901398" y="-35508"/>
            <a:ext cx="13482598" cy="13802512"/>
          </a:xfrm>
          <a:prstGeom prst="rect">
            <a:avLst/>
          </a:prstGeom>
        </p:spPr>
      </p:pic>
      <p:sp>
        <p:nvSpPr>
          <p:cNvPr id="5" name="Rectángulo">
            <a:extLst>
              <a:ext uri="{FF2B5EF4-FFF2-40B4-BE49-F238E27FC236}">
                <a16:creationId xmlns:a16="http://schemas.microsoft.com/office/drawing/2014/main" id="{C562B5E8-0246-4F31-A7DC-C92E248176EA}"/>
              </a:ext>
            </a:extLst>
          </p:cNvPr>
          <p:cNvSpPr/>
          <p:nvPr userDrawn="1"/>
        </p:nvSpPr>
        <p:spPr>
          <a:xfrm>
            <a:off x="0" y="-51005"/>
            <a:ext cx="11108119" cy="13818010"/>
          </a:xfrm>
          <a:prstGeom prst="rect">
            <a:avLst/>
          </a:prstGeom>
          <a:solidFill>
            <a:srgbClr val="01B3A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6" name="Línea">
            <a:extLst>
              <a:ext uri="{FF2B5EF4-FFF2-40B4-BE49-F238E27FC236}">
                <a16:creationId xmlns:a16="http://schemas.microsoft.com/office/drawing/2014/main" id="{352D6044-11D2-4E39-9951-76AE72ABF832}"/>
              </a:ext>
            </a:extLst>
          </p:cNvPr>
          <p:cNvSpPr/>
          <p:nvPr userDrawn="1"/>
        </p:nvSpPr>
        <p:spPr>
          <a:xfrm flipV="1">
            <a:off x="1530498" y="1927636"/>
            <a:ext cx="1" cy="7148856"/>
          </a:xfrm>
          <a:prstGeom prst="line">
            <a:avLst/>
          </a:prstGeom>
          <a:ln w="12700">
            <a:solidFill>
              <a:srgbClr val="FFFFFF"/>
            </a:solidFill>
            <a:prstDash val="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Marcador de texto 2">
            <a:extLst>
              <a:ext uri="{FF2B5EF4-FFF2-40B4-BE49-F238E27FC236}">
                <a16:creationId xmlns:a16="http://schemas.microsoft.com/office/drawing/2014/main" id="{B4EFF0CA-75C4-46C1-9F76-6A1BDC084E9A}"/>
              </a:ext>
            </a:extLst>
          </p:cNvPr>
          <p:cNvSpPr>
            <a:spLocks noGrp="1"/>
          </p:cNvSpPr>
          <p:nvPr>
            <p:ph type="body" sz="quarter" idx="11" hasCustomPrompt="1"/>
          </p:nvPr>
        </p:nvSpPr>
        <p:spPr>
          <a:xfrm>
            <a:off x="2101824" y="1778234"/>
            <a:ext cx="8124429" cy="7298258"/>
          </a:xfrm>
          <a:prstGeom prst="rect">
            <a:avLst/>
          </a:prstGeom>
        </p:spPr>
        <p:txBody>
          <a:bodyPr>
            <a:noAutofit/>
          </a:bodyPr>
          <a:lstStyle>
            <a:lvl1pPr marL="0" indent="0">
              <a:spcBef>
                <a:spcPts val="0"/>
              </a:spcBef>
              <a:buClr>
                <a:schemeClr val="bg1"/>
              </a:buClr>
              <a:buSzPct val="60000"/>
              <a:buFont typeface="Arial" panose="020B0604020202020204" pitchFamily="34" charset="0"/>
              <a:buNone/>
              <a:defRPr sz="5400" b="0">
                <a:solidFill>
                  <a:schemeClr val="bg1"/>
                </a:solidFill>
                <a:latin typeface="Neo Sans Light" panose="02000506020000020004"/>
              </a:defRPr>
            </a:lvl1pPr>
            <a:lvl2pPr marL="635000" indent="0">
              <a:buClr>
                <a:schemeClr val="bg1"/>
              </a:buClr>
              <a:buFont typeface="Arial" panose="020B0604020202020204" pitchFamily="34" charset="0"/>
              <a:buNone/>
              <a:defRPr sz="5400">
                <a:solidFill>
                  <a:schemeClr val="tx1"/>
                </a:solidFill>
              </a:defRPr>
            </a:lvl2pPr>
            <a:lvl3pPr marL="1905000" indent="-635000">
              <a:buClr>
                <a:schemeClr val="bg1"/>
              </a:buClr>
              <a:buFont typeface="Arial" panose="020B0604020202020204" pitchFamily="34" charset="0"/>
              <a:buChar char="▲"/>
              <a:defRPr sz="5400">
                <a:solidFill>
                  <a:schemeClr val="tx1"/>
                </a:solidFill>
              </a:defRPr>
            </a:lvl3pPr>
            <a:lvl4pPr marL="2540000" indent="-635000">
              <a:buClr>
                <a:schemeClr val="bg1"/>
              </a:buClr>
              <a:buFont typeface="Arial" panose="020B0604020202020204" pitchFamily="34" charset="0"/>
              <a:buChar char="▲"/>
              <a:defRPr sz="5400">
                <a:solidFill>
                  <a:schemeClr val="tx1"/>
                </a:solidFill>
              </a:defRPr>
            </a:lvl4pPr>
            <a:lvl5pPr marL="3175000" indent="-635000">
              <a:buClr>
                <a:schemeClr val="bg1"/>
              </a:buClr>
              <a:buFont typeface="Arial" panose="020B0604020202020204" pitchFamily="34" charset="0"/>
              <a:buChar char="▲"/>
              <a:defRPr sz="5400">
                <a:solidFill>
                  <a:schemeClr val="tx1"/>
                </a:solidFill>
              </a:defRPr>
            </a:lvl5pPr>
          </a:lstStyle>
          <a:p>
            <a:pPr lvl="0"/>
            <a:r>
              <a:rPr lang="es-ES" dirty="0"/>
              <a:t>Haga clic para modificar los estilos de texto del patrón</a:t>
            </a:r>
          </a:p>
        </p:txBody>
      </p:sp>
      <p:pic>
        <p:nvPicPr>
          <p:cNvPr id="24" name="Imagen 23">
            <a:extLst>
              <a:ext uri="{FF2B5EF4-FFF2-40B4-BE49-F238E27FC236}">
                <a16:creationId xmlns:a16="http://schemas.microsoft.com/office/drawing/2014/main" id="{886D6AB6-74D5-4686-8199-6530B9185C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8351" y="10455609"/>
            <a:ext cx="7071374" cy="1228346"/>
          </a:xfrm>
          <a:prstGeom prst="rect">
            <a:avLst/>
          </a:prstGeom>
        </p:spPr>
      </p:pic>
    </p:spTree>
    <p:extLst>
      <p:ext uri="{BB962C8B-B14F-4D97-AF65-F5344CB8AC3E}">
        <p14:creationId xmlns:p14="http://schemas.microsoft.com/office/powerpoint/2010/main" val="415362260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illa_EMPRESAS">
    <p:spTree>
      <p:nvGrpSpPr>
        <p:cNvPr id="1" name=""/>
        <p:cNvGrpSpPr/>
        <p:nvPr/>
      </p:nvGrpSpPr>
      <p:grpSpPr>
        <a:xfrm>
          <a:off x="0" y="0"/>
          <a:ext cx="0" cy="0"/>
          <a:chOff x="0" y="0"/>
          <a:chExt cx="0" cy="0"/>
        </a:xfrm>
      </p:grpSpPr>
      <p:pic>
        <p:nvPicPr>
          <p:cNvPr id="15" name="Imagen 6">
            <a:extLst>
              <a:ext uri="{FF2B5EF4-FFF2-40B4-BE49-F238E27FC236}">
                <a16:creationId xmlns:a16="http://schemas.microsoft.com/office/drawing/2014/main" id="{4CF94677-C16B-419D-9E7A-F42840BE552E}"/>
              </a:ext>
            </a:extLst>
          </p:cNvPr>
          <p:cNvPicPr>
            <a:picLocks noChangeAspect="1"/>
          </p:cNvPicPr>
          <p:nvPr userDrawn="1"/>
        </p:nvPicPr>
        <p:blipFill rotWithShape="1">
          <a:blip r:embed="rId2" cstate="email">
            <a:alphaModFix amt="77000"/>
            <a:extLst>
              <a:ext uri="{28A0092B-C50C-407E-A947-70E740481C1C}">
                <a14:useLocalDpi xmlns:a14="http://schemas.microsoft.com/office/drawing/2010/main"/>
              </a:ext>
            </a:extLst>
          </a:blip>
          <a:srcRect/>
          <a:stretch/>
        </p:blipFill>
        <p:spPr>
          <a:xfrm>
            <a:off x="0" y="0"/>
            <a:ext cx="24392468" cy="13645275"/>
          </a:xfrm>
          <a:prstGeom prst="rect">
            <a:avLst/>
          </a:prstGeom>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F99CE4AB-3D62-47B9-92F0-3F301DC7AFC0}"/>
              </a:ext>
            </a:extLst>
          </p:cNvPr>
          <p:cNvGrpSpPr/>
          <p:nvPr/>
        </p:nvGrpSpPr>
        <p:grpSpPr>
          <a:xfrm>
            <a:off x="5198587" y="3308293"/>
            <a:ext cx="5737975" cy="5737975"/>
            <a:chOff x="0" y="0"/>
            <a:chExt cx="5737973" cy="5737973"/>
          </a:xfrm>
        </p:grpSpPr>
        <p:sp>
          <p:nvSpPr>
            <p:cNvPr id="19" name="Elipse 50">
              <a:extLst>
                <a:ext uri="{FF2B5EF4-FFF2-40B4-BE49-F238E27FC236}">
                  <a16:creationId xmlns:a16="http://schemas.microsoft.com/office/drawing/2014/main" id="{BC9099DD-AD18-48E7-8C69-B8504FE7E613}"/>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B29CEC13-BDC8-4DA4-A832-787641A6A99B}"/>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08DA06C5-46A1-4365-BED4-93842B5A23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8700" y="4398173"/>
            <a:ext cx="1420867" cy="1420867"/>
          </a:xfrm>
          <a:prstGeom prst="rect">
            <a:avLst/>
          </a:prstGeom>
        </p:spPr>
      </p:pic>
      <p:sp>
        <p:nvSpPr>
          <p:cNvPr id="14" name="Marcador de texto 2">
            <a:extLst>
              <a:ext uri="{FF2B5EF4-FFF2-40B4-BE49-F238E27FC236}">
                <a16:creationId xmlns:a16="http://schemas.microsoft.com/office/drawing/2014/main" id="{633C20B3-2A24-4848-AE32-3898C18E74E4}"/>
              </a:ext>
            </a:extLst>
          </p:cNvPr>
          <p:cNvSpPr>
            <a:spLocks noGrp="1"/>
          </p:cNvSpPr>
          <p:nvPr>
            <p:ph type="body" sz="quarter" idx="12" hasCustomPrompt="1"/>
          </p:nvPr>
        </p:nvSpPr>
        <p:spPr>
          <a:xfrm>
            <a:off x="5488670" y="5814369"/>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0A16F375-6134-419B-93BF-C044B9DB4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10002" y="7242501"/>
            <a:ext cx="4915146" cy="853794"/>
          </a:xfrm>
          <a:prstGeom prst="rect">
            <a:avLst/>
          </a:prstGeom>
        </p:spPr>
      </p:pic>
    </p:spTree>
    <p:extLst>
      <p:ext uri="{BB962C8B-B14F-4D97-AF65-F5344CB8AC3E}">
        <p14:creationId xmlns:p14="http://schemas.microsoft.com/office/powerpoint/2010/main" val="23078339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dilla_CORPORATIVO">
    <p:spTree>
      <p:nvGrpSpPr>
        <p:cNvPr id="1" name=""/>
        <p:cNvGrpSpPr/>
        <p:nvPr/>
      </p:nvGrpSpPr>
      <p:grpSpPr>
        <a:xfrm>
          <a:off x="0" y="0"/>
          <a:ext cx="0" cy="0"/>
          <a:chOff x="0" y="0"/>
          <a:chExt cx="0" cy="0"/>
        </a:xfrm>
      </p:grpSpPr>
      <p:pic>
        <p:nvPicPr>
          <p:cNvPr id="4" name="Captura de pantalla 2018-05-18 a las 11.18.26.png">
            <a:extLst>
              <a:ext uri="{FF2B5EF4-FFF2-40B4-BE49-F238E27FC236}">
                <a16:creationId xmlns:a16="http://schemas.microsoft.com/office/drawing/2014/main" id="{4533AC6C-3824-43EA-839B-F460C3118A5F}"/>
              </a:ext>
            </a:extLst>
          </p:cNvPr>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3510" r="1167" b="2790"/>
          <a:stretch/>
        </p:blipFill>
        <p:spPr>
          <a:xfrm>
            <a:off x="8468" y="-1"/>
            <a:ext cx="24384000" cy="13645275"/>
          </a:xfrm>
          <a:prstGeom prst="rect">
            <a:avLst/>
          </a:prstGeom>
          <a:ln w="12700">
            <a:miter lim="400000"/>
          </a:ln>
        </p:spPr>
      </p:pic>
      <p:sp>
        <p:nvSpPr>
          <p:cNvPr id="5" name="Rectángulo">
            <a:extLst>
              <a:ext uri="{FF2B5EF4-FFF2-40B4-BE49-F238E27FC236}">
                <a16:creationId xmlns:a16="http://schemas.microsoft.com/office/drawing/2014/main" id="{728596FB-A1E3-4437-994E-EEC7ED5CCE33}"/>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22" name="Grupo">
            <a:extLst>
              <a:ext uri="{FF2B5EF4-FFF2-40B4-BE49-F238E27FC236}">
                <a16:creationId xmlns:a16="http://schemas.microsoft.com/office/drawing/2014/main" id="{62FE0037-2193-494B-97AC-0F96E695996F}"/>
              </a:ext>
            </a:extLst>
          </p:cNvPr>
          <p:cNvGrpSpPr/>
          <p:nvPr/>
        </p:nvGrpSpPr>
        <p:grpSpPr>
          <a:xfrm>
            <a:off x="13199413" y="3989012"/>
            <a:ext cx="5737975" cy="5737975"/>
            <a:chOff x="0" y="0"/>
            <a:chExt cx="5737973" cy="5737973"/>
          </a:xfrm>
        </p:grpSpPr>
        <p:sp>
          <p:nvSpPr>
            <p:cNvPr id="24" name="Elipse 50">
              <a:extLst>
                <a:ext uri="{FF2B5EF4-FFF2-40B4-BE49-F238E27FC236}">
                  <a16:creationId xmlns:a16="http://schemas.microsoft.com/office/drawing/2014/main" id="{9CAD97DF-FA4A-4E71-972C-A975D33AA373}"/>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5" name="Elipse 50">
              <a:extLst>
                <a:ext uri="{FF2B5EF4-FFF2-40B4-BE49-F238E27FC236}">
                  <a16:creationId xmlns:a16="http://schemas.microsoft.com/office/drawing/2014/main" id="{FDBFE2FF-B03A-4D28-B850-449DE6C931B4}"/>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14" name="Imagen 13">
            <a:extLst>
              <a:ext uri="{FF2B5EF4-FFF2-40B4-BE49-F238E27FC236}">
                <a16:creationId xmlns:a16="http://schemas.microsoft.com/office/drawing/2014/main" id="{086A42C0-FBD9-49B5-9E1F-E4EF85E0E2F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321234" y="5104325"/>
            <a:ext cx="1571049" cy="1571049"/>
          </a:xfrm>
          <a:prstGeom prst="rect">
            <a:avLst/>
          </a:prstGeom>
        </p:spPr>
      </p:pic>
      <p:sp>
        <p:nvSpPr>
          <p:cNvPr id="12" name="Marcador de texto 2">
            <a:extLst>
              <a:ext uri="{FF2B5EF4-FFF2-40B4-BE49-F238E27FC236}">
                <a16:creationId xmlns:a16="http://schemas.microsoft.com/office/drawing/2014/main" id="{034BB4D4-7374-4F11-B9E3-05FD011B52BB}"/>
              </a:ext>
            </a:extLst>
          </p:cNvPr>
          <p:cNvSpPr>
            <a:spLocks noGrp="1"/>
          </p:cNvSpPr>
          <p:nvPr>
            <p:ph type="body" sz="quarter" idx="12" hasCustomPrompt="1"/>
          </p:nvPr>
        </p:nvSpPr>
        <p:spPr>
          <a:xfrm>
            <a:off x="13518764" y="6514937"/>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1" name="Imagen 10">
            <a:extLst>
              <a:ext uri="{FF2B5EF4-FFF2-40B4-BE49-F238E27FC236}">
                <a16:creationId xmlns:a16="http://schemas.microsoft.com/office/drawing/2014/main" id="{E1592DC5-EC52-4FD9-A1AF-F9B6E45A952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33809" y="7846890"/>
            <a:ext cx="4669184" cy="811069"/>
          </a:xfrm>
          <a:prstGeom prst="rect">
            <a:avLst/>
          </a:prstGeom>
        </p:spPr>
      </p:pic>
    </p:spTree>
    <p:extLst>
      <p:ext uri="{BB962C8B-B14F-4D97-AF65-F5344CB8AC3E}">
        <p14:creationId xmlns:p14="http://schemas.microsoft.com/office/powerpoint/2010/main" val="16509923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illa_TERRITORIOS">
    <p:spTree>
      <p:nvGrpSpPr>
        <p:cNvPr id="1" name=""/>
        <p:cNvGrpSpPr/>
        <p:nvPr/>
      </p:nvGrpSpPr>
      <p:grpSpPr>
        <a:xfrm>
          <a:off x="0" y="0"/>
          <a:ext cx="0" cy="0"/>
          <a:chOff x="0" y="0"/>
          <a:chExt cx="0" cy="0"/>
        </a:xfrm>
      </p:grpSpPr>
      <p:pic>
        <p:nvPicPr>
          <p:cNvPr id="15" name="Picture 6">
            <a:extLst>
              <a:ext uri="{FF2B5EF4-FFF2-40B4-BE49-F238E27FC236}">
                <a16:creationId xmlns:a16="http://schemas.microsoft.com/office/drawing/2014/main" id="{29274F84-43BE-49CC-897B-3EA4B92B3B03}"/>
              </a:ext>
            </a:extLst>
          </p:cNvPr>
          <p:cNvPicPr>
            <a:picLocks noChangeAspect="1"/>
          </p:cNvPicPr>
          <p:nvPr userDrawn="1"/>
        </p:nvPicPr>
        <p:blipFill>
          <a:blip r:embed="rId2">
            <a:alphaModFix amt="88000"/>
            <a:extLst>
              <a:ext uri="{28A0092B-C50C-407E-A947-70E740481C1C}">
                <a14:useLocalDpi xmlns:a14="http://schemas.microsoft.com/office/drawing/2010/main"/>
              </a:ext>
            </a:extLst>
          </a:blip>
          <a:stretch>
            <a:fillRect/>
          </a:stretch>
        </p:blipFill>
        <p:spPr>
          <a:xfrm>
            <a:off x="1" y="-34407"/>
            <a:ext cx="24413422" cy="13716000"/>
          </a:xfrm>
          <a:prstGeom prst="rect">
            <a:avLst/>
          </a:prstGeom>
        </p:spPr>
      </p:pic>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EA4C443A-E92F-49A9-8F07-CFD79CF6BDDE}"/>
              </a:ext>
            </a:extLst>
          </p:cNvPr>
          <p:cNvGrpSpPr/>
          <p:nvPr/>
        </p:nvGrpSpPr>
        <p:grpSpPr>
          <a:xfrm>
            <a:off x="5472907" y="3674053"/>
            <a:ext cx="5737975" cy="5737975"/>
            <a:chOff x="0" y="0"/>
            <a:chExt cx="5737973" cy="5737973"/>
          </a:xfrm>
        </p:grpSpPr>
        <p:sp>
          <p:nvSpPr>
            <p:cNvPr id="19" name="Elipse 50">
              <a:extLst>
                <a:ext uri="{FF2B5EF4-FFF2-40B4-BE49-F238E27FC236}">
                  <a16:creationId xmlns:a16="http://schemas.microsoft.com/office/drawing/2014/main" id="{C944753A-EA95-40BA-A979-1EEB6E399A02}"/>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4DEC1AC4-D7BF-404C-896B-D8BE0334ACFC}"/>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4BAAE1A8-B46E-44C0-A710-36A0B6D5668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70815" y="4460758"/>
            <a:ext cx="1992406" cy="1992406"/>
          </a:xfrm>
          <a:prstGeom prst="rect">
            <a:avLst/>
          </a:prstGeom>
        </p:spPr>
      </p:pic>
      <p:sp>
        <p:nvSpPr>
          <p:cNvPr id="12" name="Marcador de texto 2">
            <a:extLst>
              <a:ext uri="{FF2B5EF4-FFF2-40B4-BE49-F238E27FC236}">
                <a16:creationId xmlns:a16="http://schemas.microsoft.com/office/drawing/2014/main" id="{2C78CDB2-C265-4EFE-BD47-5210F50ABD71}"/>
              </a:ext>
            </a:extLst>
          </p:cNvPr>
          <p:cNvSpPr>
            <a:spLocks noGrp="1"/>
          </p:cNvSpPr>
          <p:nvPr>
            <p:ph type="body" sz="quarter" idx="12" hasCustomPrompt="1"/>
          </p:nvPr>
        </p:nvSpPr>
        <p:spPr>
          <a:xfrm>
            <a:off x="5746740" y="6201512"/>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1" name="Imagen 10">
            <a:extLst>
              <a:ext uri="{FF2B5EF4-FFF2-40B4-BE49-F238E27FC236}">
                <a16:creationId xmlns:a16="http://schemas.microsoft.com/office/drawing/2014/main" id="{FBA5596B-C603-476A-9966-8C8426A41C8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46740" y="7400392"/>
            <a:ext cx="5187748" cy="901147"/>
          </a:xfrm>
          <a:prstGeom prst="rect">
            <a:avLst/>
          </a:prstGeom>
        </p:spPr>
      </p:pic>
    </p:spTree>
    <p:extLst>
      <p:ext uri="{BB962C8B-B14F-4D97-AF65-F5344CB8AC3E}">
        <p14:creationId xmlns:p14="http://schemas.microsoft.com/office/powerpoint/2010/main" val="17480570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illa_CONTEXTO">
    <p:spTree>
      <p:nvGrpSpPr>
        <p:cNvPr id="1" name=""/>
        <p:cNvGrpSpPr/>
        <p:nvPr/>
      </p:nvGrpSpPr>
      <p:grpSpPr>
        <a:xfrm>
          <a:off x="0" y="0"/>
          <a:ext cx="0" cy="0"/>
          <a:chOff x="0" y="0"/>
          <a:chExt cx="0" cy="0"/>
        </a:xfrm>
      </p:grpSpPr>
      <p:pic>
        <p:nvPicPr>
          <p:cNvPr id="15" name="Captura de pantalla 2018-05-18 a las 12.12.07.png" descr="Captura de pantalla 2018-05-18 a las 12.12.07.png">
            <a:extLst>
              <a:ext uri="{FF2B5EF4-FFF2-40B4-BE49-F238E27FC236}">
                <a16:creationId xmlns:a16="http://schemas.microsoft.com/office/drawing/2014/main" id="{51303A49-EA1A-4B5D-8DD0-81CA6C4268A3}"/>
              </a:ext>
            </a:extLst>
          </p:cNvPr>
          <p:cNvPicPr>
            <a:picLocks noChangeAspect="1"/>
          </p:cNvPicPr>
          <p:nvPr userDrawn="1"/>
        </p:nvPicPr>
        <p:blipFill rotWithShape="1">
          <a:blip r:embed="rId2" cstate="email">
            <a:alphaModFix amt="71000"/>
            <a:extLst>
              <a:ext uri="{28A0092B-C50C-407E-A947-70E740481C1C}">
                <a14:useLocalDpi xmlns:a14="http://schemas.microsoft.com/office/drawing/2010/main"/>
              </a:ext>
            </a:extLst>
          </a:blip>
          <a:srcRect/>
          <a:stretch/>
        </p:blipFill>
        <p:spPr>
          <a:xfrm>
            <a:off x="-8468" y="0"/>
            <a:ext cx="24400936" cy="13645276"/>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2382BEBF-D83A-4C29-9C64-B92C0FFA510D}"/>
              </a:ext>
            </a:extLst>
          </p:cNvPr>
          <p:cNvGrpSpPr/>
          <p:nvPr/>
        </p:nvGrpSpPr>
        <p:grpSpPr>
          <a:xfrm>
            <a:off x="5061427" y="2896813"/>
            <a:ext cx="5737976" cy="5737976"/>
            <a:chOff x="0" y="0"/>
            <a:chExt cx="5737974" cy="5737974"/>
          </a:xfrm>
        </p:grpSpPr>
        <p:sp>
          <p:nvSpPr>
            <p:cNvPr id="19" name="Elipse 50">
              <a:extLst>
                <a:ext uri="{FF2B5EF4-FFF2-40B4-BE49-F238E27FC236}">
                  <a16:creationId xmlns:a16="http://schemas.microsoft.com/office/drawing/2014/main" id="{219CD2FB-C162-4301-A6C8-318F91346FD7}"/>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A5F6EEBD-43EA-40A3-87DC-97481845F92C}"/>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34A923CE-6D10-4860-86D9-5FADA786BFC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30683" y="3714376"/>
            <a:ext cx="1818713" cy="1818713"/>
          </a:xfrm>
          <a:prstGeom prst="rect">
            <a:avLst/>
          </a:prstGeom>
        </p:spPr>
      </p:pic>
      <p:sp>
        <p:nvSpPr>
          <p:cNvPr id="14" name="Marcador de texto 2">
            <a:extLst>
              <a:ext uri="{FF2B5EF4-FFF2-40B4-BE49-F238E27FC236}">
                <a16:creationId xmlns:a16="http://schemas.microsoft.com/office/drawing/2014/main" id="{6989A2FF-7340-4CAD-9F38-072FB9E5907D}"/>
              </a:ext>
            </a:extLst>
          </p:cNvPr>
          <p:cNvSpPr>
            <a:spLocks noGrp="1"/>
          </p:cNvSpPr>
          <p:nvPr>
            <p:ph type="body" sz="quarter" idx="12" hasCustomPrompt="1"/>
          </p:nvPr>
        </p:nvSpPr>
        <p:spPr>
          <a:xfrm>
            <a:off x="5329666" y="5424754"/>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C1631055-F5B7-460D-9284-903E8EE88B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55679" y="7079052"/>
            <a:ext cx="3768720" cy="654652"/>
          </a:xfrm>
          <a:prstGeom prst="rect">
            <a:avLst/>
          </a:prstGeom>
        </p:spPr>
      </p:pic>
    </p:spTree>
    <p:extLst>
      <p:ext uri="{BB962C8B-B14F-4D97-AF65-F5344CB8AC3E}">
        <p14:creationId xmlns:p14="http://schemas.microsoft.com/office/powerpoint/2010/main" val="1919028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illa_PRESUPUESTO">
    <p:spTree>
      <p:nvGrpSpPr>
        <p:cNvPr id="1" name=""/>
        <p:cNvGrpSpPr/>
        <p:nvPr/>
      </p:nvGrpSpPr>
      <p:grpSpPr>
        <a:xfrm>
          <a:off x="0" y="0"/>
          <a:ext cx="0" cy="0"/>
          <a:chOff x="0" y="0"/>
          <a:chExt cx="0" cy="0"/>
        </a:xfrm>
      </p:grpSpPr>
      <p:pic>
        <p:nvPicPr>
          <p:cNvPr id="15" name="Captura de pantalla 2018-05-18 a las 12.13.32.png" descr="Captura de pantalla 2018-05-18 a las 12.13.32.png">
            <a:extLst>
              <a:ext uri="{FF2B5EF4-FFF2-40B4-BE49-F238E27FC236}">
                <a16:creationId xmlns:a16="http://schemas.microsoft.com/office/drawing/2014/main" id="{122FB369-DF9B-42C3-B050-CF25F783355B}"/>
              </a:ext>
            </a:extLst>
          </p:cNvPr>
          <p:cNvPicPr>
            <a:picLocks noChangeAspect="1"/>
          </p:cNvPicPr>
          <p:nvPr userDrawn="1"/>
        </p:nvPicPr>
        <p:blipFill rotWithShape="1">
          <a:blip r:embed="rId2" cstate="email">
            <a:alphaModFix amt="85000"/>
            <a:extLst>
              <a:ext uri="{28A0092B-C50C-407E-A947-70E740481C1C}">
                <a14:useLocalDpi xmlns:a14="http://schemas.microsoft.com/office/drawing/2010/main"/>
              </a:ext>
            </a:extLst>
          </a:blip>
          <a:srcRect/>
          <a:stretch/>
        </p:blipFill>
        <p:spPr>
          <a:xfrm>
            <a:off x="-8469" y="0"/>
            <a:ext cx="24392469" cy="13716000"/>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C211AC83-9AD2-4DCD-A984-2B6D9784A36E}"/>
              </a:ext>
            </a:extLst>
          </p:cNvPr>
          <p:cNvGrpSpPr/>
          <p:nvPr/>
        </p:nvGrpSpPr>
        <p:grpSpPr>
          <a:xfrm>
            <a:off x="4969987" y="3994093"/>
            <a:ext cx="5737976" cy="5737976"/>
            <a:chOff x="0" y="0"/>
            <a:chExt cx="5737974" cy="5737974"/>
          </a:xfrm>
        </p:grpSpPr>
        <p:sp>
          <p:nvSpPr>
            <p:cNvPr id="19" name="Elipse 50">
              <a:extLst>
                <a:ext uri="{FF2B5EF4-FFF2-40B4-BE49-F238E27FC236}">
                  <a16:creationId xmlns:a16="http://schemas.microsoft.com/office/drawing/2014/main" id="{3A327AAB-6E6B-4F81-9533-DF518681C83A}"/>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7B18EBA0-17D4-473A-A6EB-78259D1B849B}"/>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B962E134-F4E1-4C49-9348-DCF79FA927F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32544" y="4923970"/>
            <a:ext cx="1645519" cy="1645519"/>
          </a:xfrm>
          <a:prstGeom prst="rect">
            <a:avLst/>
          </a:prstGeom>
        </p:spPr>
      </p:pic>
      <p:sp>
        <p:nvSpPr>
          <p:cNvPr id="14" name="Marcador de texto 2">
            <a:extLst>
              <a:ext uri="{FF2B5EF4-FFF2-40B4-BE49-F238E27FC236}">
                <a16:creationId xmlns:a16="http://schemas.microsoft.com/office/drawing/2014/main" id="{77B74BF2-4BC5-44DB-8B2C-D917451BCF30}"/>
              </a:ext>
            </a:extLst>
          </p:cNvPr>
          <p:cNvSpPr>
            <a:spLocks noGrp="1"/>
          </p:cNvSpPr>
          <p:nvPr>
            <p:ph type="body" sz="quarter" idx="12" hasCustomPrompt="1"/>
          </p:nvPr>
        </p:nvSpPr>
        <p:spPr>
          <a:xfrm>
            <a:off x="5246541" y="6544467"/>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4911E50B-23A2-413C-A8FC-466AE984106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54615" y="8198766"/>
            <a:ext cx="3768720" cy="654652"/>
          </a:xfrm>
          <a:prstGeom prst="rect">
            <a:avLst/>
          </a:prstGeom>
        </p:spPr>
      </p:pic>
    </p:spTree>
    <p:extLst>
      <p:ext uri="{BB962C8B-B14F-4D97-AF65-F5344CB8AC3E}">
        <p14:creationId xmlns:p14="http://schemas.microsoft.com/office/powerpoint/2010/main" val="925224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illa_OBJETIVOS">
    <p:spTree>
      <p:nvGrpSpPr>
        <p:cNvPr id="1" name=""/>
        <p:cNvGrpSpPr/>
        <p:nvPr/>
      </p:nvGrpSpPr>
      <p:grpSpPr>
        <a:xfrm>
          <a:off x="0" y="0"/>
          <a:ext cx="0" cy="0"/>
          <a:chOff x="0" y="0"/>
          <a:chExt cx="0" cy="0"/>
        </a:xfrm>
      </p:grpSpPr>
      <p:pic>
        <p:nvPicPr>
          <p:cNvPr id="15" name="Captura de pantalla 2018-05-18 a las 12.19.39.png" descr="Captura de pantalla 2018-05-18 a las 12.19.39.png">
            <a:extLst>
              <a:ext uri="{FF2B5EF4-FFF2-40B4-BE49-F238E27FC236}">
                <a16:creationId xmlns:a16="http://schemas.microsoft.com/office/drawing/2014/main" id="{CEDF25DF-8352-4C69-973B-3671137E6B0D}"/>
              </a:ext>
            </a:extLst>
          </p:cNvPr>
          <p:cNvPicPr>
            <a:picLocks noChangeAspect="1"/>
          </p:cNvPicPr>
          <p:nvPr userDrawn="1"/>
        </p:nvPicPr>
        <p:blipFill rotWithShape="1">
          <a:blip r:embed="rId2" cstate="email">
            <a:alphaModFix amt="75000"/>
            <a:extLst>
              <a:ext uri="{28A0092B-C50C-407E-A947-70E740481C1C}">
                <a14:useLocalDpi xmlns:a14="http://schemas.microsoft.com/office/drawing/2010/main"/>
              </a:ext>
            </a:extLst>
          </a:blip>
          <a:srcRect/>
          <a:stretch/>
        </p:blipFill>
        <p:spPr>
          <a:xfrm>
            <a:off x="-8468" y="0"/>
            <a:ext cx="24400936" cy="13645275"/>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A51D78AD-E6EA-465C-B8A3-F4C449CF33B0}"/>
              </a:ext>
            </a:extLst>
          </p:cNvPr>
          <p:cNvGrpSpPr/>
          <p:nvPr/>
        </p:nvGrpSpPr>
        <p:grpSpPr>
          <a:xfrm>
            <a:off x="5747227" y="3399733"/>
            <a:ext cx="5737976" cy="5737976"/>
            <a:chOff x="0" y="0"/>
            <a:chExt cx="5737974" cy="5737974"/>
          </a:xfrm>
        </p:grpSpPr>
        <p:sp>
          <p:nvSpPr>
            <p:cNvPr id="19" name="Elipse 50">
              <a:extLst>
                <a:ext uri="{FF2B5EF4-FFF2-40B4-BE49-F238E27FC236}">
                  <a16:creationId xmlns:a16="http://schemas.microsoft.com/office/drawing/2014/main" id="{39F87595-02C5-40F8-AF6B-636F779ABEFA}"/>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B65044A2-C5A9-4696-97A4-7FAAC8A68D44}"/>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EB7BF6E9-188F-4316-ADA5-E172C47500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67504" y="4633831"/>
            <a:ext cx="1297421" cy="1297421"/>
          </a:xfrm>
          <a:prstGeom prst="rect">
            <a:avLst/>
          </a:prstGeom>
        </p:spPr>
      </p:pic>
      <p:sp>
        <p:nvSpPr>
          <p:cNvPr id="14" name="Marcador de texto 2">
            <a:extLst>
              <a:ext uri="{FF2B5EF4-FFF2-40B4-BE49-F238E27FC236}">
                <a16:creationId xmlns:a16="http://schemas.microsoft.com/office/drawing/2014/main" id="{D7C0791A-549E-409F-8E17-E6647E7C2E2E}"/>
              </a:ext>
            </a:extLst>
          </p:cNvPr>
          <p:cNvSpPr>
            <a:spLocks noGrp="1"/>
          </p:cNvSpPr>
          <p:nvPr>
            <p:ph type="body" sz="quarter" idx="12" hasCustomPrompt="1"/>
          </p:nvPr>
        </p:nvSpPr>
        <p:spPr>
          <a:xfrm>
            <a:off x="6029215" y="5928101"/>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D4B2C7EA-11B6-44DA-8A5C-B24065D417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8729" y="7719436"/>
            <a:ext cx="3768720" cy="654652"/>
          </a:xfrm>
          <a:prstGeom prst="rect">
            <a:avLst/>
          </a:prstGeom>
        </p:spPr>
      </p:pic>
    </p:spTree>
    <p:extLst>
      <p:ext uri="{BB962C8B-B14F-4D97-AF65-F5344CB8AC3E}">
        <p14:creationId xmlns:p14="http://schemas.microsoft.com/office/powerpoint/2010/main" val="409039745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illa_PLAN">
    <p:spTree>
      <p:nvGrpSpPr>
        <p:cNvPr id="1" name=""/>
        <p:cNvGrpSpPr/>
        <p:nvPr/>
      </p:nvGrpSpPr>
      <p:grpSpPr>
        <a:xfrm>
          <a:off x="0" y="0"/>
          <a:ext cx="0" cy="0"/>
          <a:chOff x="0" y="0"/>
          <a:chExt cx="0" cy="0"/>
        </a:xfrm>
      </p:grpSpPr>
      <p:pic>
        <p:nvPicPr>
          <p:cNvPr id="12" name="Captura de pantalla 2018-05-18 a las 12.34.41.png" descr="Captura de pantalla 2018-05-18 a las 12.34.41.png">
            <a:extLst>
              <a:ext uri="{FF2B5EF4-FFF2-40B4-BE49-F238E27FC236}">
                <a16:creationId xmlns:a16="http://schemas.microsoft.com/office/drawing/2014/main" id="{91822711-6617-F346-96A2-DB2868D002D3}"/>
              </a:ext>
            </a:extLst>
          </p:cNvPr>
          <p:cNvPicPr>
            <a:picLocks noChangeAspect="1"/>
          </p:cNvPicPr>
          <p:nvPr userDrawn="1"/>
        </p:nvPicPr>
        <p:blipFill rotWithShape="1">
          <a:blip r:embed="rId2">
            <a:alphaModFix amt="80000"/>
          </a:blip>
          <a:srcRect l="12368" t="6309" r="13512" b="30089"/>
          <a:stretch/>
        </p:blipFill>
        <p:spPr>
          <a:xfrm>
            <a:off x="-16937" y="0"/>
            <a:ext cx="24400937" cy="13767004"/>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A51D78AD-E6EA-465C-B8A3-F4C449CF33B0}"/>
              </a:ext>
            </a:extLst>
          </p:cNvPr>
          <p:cNvGrpSpPr/>
          <p:nvPr/>
        </p:nvGrpSpPr>
        <p:grpSpPr>
          <a:xfrm>
            <a:off x="5747227" y="3399733"/>
            <a:ext cx="5737976" cy="5737976"/>
            <a:chOff x="0" y="0"/>
            <a:chExt cx="5737974" cy="5737974"/>
          </a:xfrm>
        </p:grpSpPr>
        <p:sp>
          <p:nvSpPr>
            <p:cNvPr id="19" name="Elipse 50">
              <a:extLst>
                <a:ext uri="{FF2B5EF4-FFF2-40B4-BE49-F238E27FC236}">
                  <a16:creationId xmlns:a16="http://schemas.microsoft.com/office/drawing/2014/main" id="{39F87595-02C5-40F8-AF6B-636F779ABEFA}"/>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B65044A2-C5A9-4696-97A4-7FAAC8A68D44}"/>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sp>
        <p:nvSpPr>
          <p:cNvPr id="14" name="Marcador de texto 2">
            <a:extLst>
              <a:ext uri="{FF2B5EF4-FFF2-40B4-BE49-F238E27FC236}">
                <a16:creationId xmlns:a16="http://schemas.microsoft.com/office/drawing/2014/main" id="{D7C0791A-549E-409F-8E17-E6647E7C2E2E}"/>
              </a:ext>
            </a:extLst>
          </p:cNvPr>
          <p:cNvSpPr>
            <a:spLocks noGrp="1"/>
          </p:cNvSpPr>
          <p:nvPr>
            <p:ph type="body" sz="quarter" idx="12" hasCustomPrompt="1"/>
          </p:nvPr>
        </p:nvSpPr>
        <p:spPr>
          <a:xfrm>
            <a:off x="6029215" y="5942616"/>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22" name="Imagen 2">
            <a:extLst>
              <a:ext uri="{FF2B5EF4-FFF2-40B4-BE49-F238E27FC236}">
                <a16:creationId xmlns:a16="http://schemas.microsoft.com/office/drawing/2014/main" id="{88B723D7-3F91-944B-AC3C-609919D77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1920" y="4350076"/>
            <a:ext cx="1628587" cy="1628587"/>
          </a:xfrm>
          <a:prstGeom prst="rect">
            <a:avLst/>
          </a:prstGeom>
        </p:spPr>
      </p:pic>
      <p:pic>
        <p:nvPicPr>
          <p:cNvPr id="15" name="Imagen 14">
            <a:extLst>
              <a:ext uri="{FF2B5EF4-FFF2-40B4-BE49-F238E27FC236}">
                <a16:creationId xmlns:a16="http://schemas.microsoft.com/office/drawing/2014/main" id="{48E809D9-EA82-48D1-901E-E9F6092D795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1853" y="7551487"/>
            <a:ext cx="3768720" cy="654652"/>
          </a:xfrm>
          <a:prstGeom prst="rect">
            <a:avLst/>
          </a:prstGeom>
        </p:spPr>
      </p:pic>
    </p:spTree>
    <p:extLst>
      <p:ext uri="{BB962C8B-B14F-4D97-AF65-F5344CB8AC3E}">
        <p14:creationId xmlns:p14="http://schemas.microsoft.com/office/powerpoint/2010/main" val="19892755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illa_FACTURACION">
    <p:spTree>
      <p:nvGrpSpPr>
        <p:cNvPr id="1" name=""/>
        <p:cNvGrpSpPr/>
        <p:nvPr/>
      </p:nvGrpSpPr>
      <p:grpSpPr>
        <a:xfrm>
          <a:off x="0" y="0"/>
          <a:ext cx="0" cy="0"/>
          <a:chOff x="0" y="0"/>
          <a:chExt cx="0" cy="0"/>
        </a:xfrm>
      </p:grpSpPr>
      <p:pic>
        <p:nvPicPr>
          <p:cNvPr id="14" name="Captura de pantalla 2018-05-18 a las 12.37.16.png" descr="Captura de pantalla 2018-05-18 a las 12.37.16.png">
            <a:extLst>
              <a:ext uri="{FF2B5EF4-FFF2-40B4-BE49-F238E27FC236}">
                <a16:creationId xmlns:a16="http://schemas.microsoft.com/office/drawing/2014/main" id="{B270156B-4BC6-4CE9-9C99-25032F1274D3}"/>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a:ext>
            </a:extLst>
          </a:blip>
          <a:srcRect/>
          <a:stretch/>
        </p:blipFill>
        <p:spPr>
          <a:xfrm>
            <a:off x="0" y="0"/>
            <a:ext cx="24392468" cy="13767004"/>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6" name="Grupo">
            <a:extLst>
              <a:ext uri="{FF2B5EF4-FFF2-40B4-BE49-F238E27FC236}">
                <a16:creationId xmlns:a16="http://schemas.microsoft.com/office/drawing/2014/main" id="{EC2B8DD8-62E1-4C99-BCFA-E3800AB0503B}"/>
              </a:ext>
            </a:extLst>
          </p:cNvPr>
          <p:cNvGrpSpPr/>
          <p:nvPr/>
        </p:nvGrpSpPr>
        <p:grpSpPr>
          <a:xfrm>
            <a:off x="5747227" y="3399733"/>
            <a:ext cx="5737976" cy="5737976"/>
            <a:chOff x="0" y="0"/>
            <a:chExt cx="5737974" cy="5737974"/>
          </a:xfrm>
        </p:grpSpPr>
        <p:sp>
          <p:nvSpPr>
            <p:cNvPr id="19" name="Elipse 50">
              <a:extLst>
                <a:ext uri="{FF2B5EF4-FFF2-40B4-BE49-F238E27FC236}">
                  <a16:creationId xmlns:a16="http://schemas.microsoft.com/office/drawing/2014/main" id="{BBC98F91-B37D-4D81-A695-6743DB046F28}"/>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8AD7882C-F0E9-4BC7-9F49-7BBCC9F10DD7}"/>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E3305293-A324-4BC4-AEBD-AA076A7C78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93511" y="4446070"/>
            <a:ext cx="1534459" cy="1534459"/>
          </a:xfrm>
          <a:prstGeom prst="rect">
            <a:avLst/>
          </a:prstGeom>
        </p:spPr>
      </p:pic>
      <p:sp>
        <p:nvSpPr>
          <p:cNvPr id="15" name="Marcador de texto 2">
            <a:extLst>
              <a:ext uri="{FF2B5EF4-FFF2-40B4-BE49-F238E27FC236}">
                <a16:creationId xmlns:a16="http://schemas.microsoft.com/office/drawing/2014/main" id="{35321D9E-BF94-498E-AE70-D753DC9F4D96}"/>
              </a:ext>
            </a:extLst>
          </p:cNvPr>
          <p:cNvSpPr>
            <a:spLocks noGrp="1"/>
          </p:cNvSpPr>
          <p:nvPr>
            <p:ph type="body" sz="quarter" idx="12" hasCustomPrompt="1"/>
          </p:nvPr>
        </p:nvSpPr>
        <p:spPr>
          <a:xfrm>
            <a:off x="6029215" y="5928627"/>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F0DA593F-55D5-4A33-BBA0-FEA3995EC88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1855" y="7544492"/>
            <a:ext cx="3768720" cy="654652"/>
          </a:xfrm>
          <a:prstGeom prst="rect">
            <a:avLst/>
          </a:prstGeom>
        </p:spPr>
      </p:pic>
    </p:spTree>
    <p:extLst>
      <p:ext uri="{BB962C8B-B14F-4D97-AF65-F5344CB8AC3E}">
        <p14:creationId xmlns:p14="http://schemas.microsoft.com/office/powerpoint/2010/main" val="6449627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adilla_RESULTADOS">
    <p:spTree>
      <p:nvGrpSpPr>
        <p:cNvPr id="1" name=""/>
        <p:cNvGrpSpPr/>
        <p:nvPr/>
      </p:nvGrpSpPr>
      <p:grpSpPr>
        <a:xfrm>
          <a:off x="0" y="0"/>
          <a:ext cx="0" cy="0"/>
          <a:chOff x="0" y="0"/>
          <a:chExt cx="0" cy="0"/>
        </a:xfrm>
      </p:grpSpPr>
      <p:pic>
        <p:nvPicPr>
          <p:cNvPr id="15" name="Captura de pantalla 2018-05-18 a las 12.31.43.png" descr="Captura de pantalla 2018-05-18 a las 12.31.43.png">
            <a:extLst>
              <a:ext uri="{FF2B5EF4-FFF2-40B4-BE49-F238E27FC236}">
                <a16:creationId xmlns:a16="http://schemas.microsoft.com/office/drawing/2014/main" id="{E9D31B94-D5C7-44E8-9342-5D55E62D6260}"/>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a:ext>
            </a:extLst>
          </a:blip>
          <a:srcRect/>
          <a:stretch/>
        </p:blipFill>
        <p:spPr>
          <a:xfrm>
            <a:off x="0" y="-1"/>
            <a:ext cx="24392468" cy="13767005"/>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2C97C3DC-D5F4-45A3-9EEE-921E0FAD685E}"/>
              </a:ext>
            </a:extLst>
          </p:cNvPr>
          <p:cNvGrpSpPr/>
          <p:nvPr/>
        </p:nvGrpSpPr>
        <p:grpSpPr>
          <a:xfrm>
            <a:off x="5747227" y="3399733"/>
            <a:ext cx="5737976" cy="5737976"/>
            <a:chOff x="0" y="0"/>
            <a:chExt cx="5737974" cy="5737974"/>
          </a:xfrm>
        </p:grpSpPr>
        <p:sp>
          <p:nvSpPr>
            <p:cNvPr id="19" name="Elipse 50">
              <a:extLst>
                <a:ext uri="{FF2B5EF4-FFF2-40B4-BE49-F238E27FC236}">
                  <a16:creationId xmlns:a16="http://schemas.microsoft.com/office/drawing/2014/main" id="{79477B98-BE2A-4E8D-B0D6-C4F6BF897901}"/>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14AD98E7-71C1-4C3E-B681-DC215178FD5E}"/>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02CF9018-C54F-4E0C-97C6-7F357FB2AF8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51243" y="4505533"/>
            <a:ext cx="1445341" cy="1445341"/>
          </a:xfrm>
          <a:prstGeom prst="rect">
            <a:avLst/>
          </a:prstGeom>
        </p:spPr>
      </p:pic>
      <p:sp>
        <p:nvSpPr>
          <p:cNvPr id="14" name="Marcador de texto 2">
            <a:extLst>
              <a:ext uri="{FF2B5EF4-FFF2-40B4-BE49-F238E27FC236}">
                <a16:creationId xmlns:a16="http://schemas.microsoft.com/office/drawing/2014/main" id="{0DB296E5-C513-4B93-838D-1FFFC4FA291C}"/>
              </a:ext>
            </a:extLst>
          </p:cNvPr>
          <p:cNvSpPr>
            <a:spLocks noGrp="1"/>
          </p:cNvSpPr>
          <p:nvPr>
            <p:ph type="body" sz="quarter" idx="12" hasCustomPrompt="1"/>
          </p:nvPr>
        </p:nvSpPr>
        <p:spPr>
          <a:xfrm>
            <a:off x="6029215" y="5939091"/>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FDE942E9-279E-44B4-9B20-289CCD9CC5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9553" y="7549724"/>
            <a:ext cx="3768720" cy="654652"/>
          </a:xfrm>
          <a:prstGeom prst="rect">
            <a:avLst/>
          </a:prstGeom>
        </p:spPr>
      </p:pic>
    </p:spTree>
    <p:extLst>
      <p:ext uri="{BB962C8B-B14F-4D97-AF65-F5344CB8AC3E}">
        <p14:creationId xmlns:p14="http://schemas.microsoft.com/office/powerpoint/2010/main" val="6407418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illa_CONCLUSIONES">
    <p:spTree>
      <p:nvGrpSpPr>
        <p:cNvPr id="1" name=""/>
        <p:cNvGrpSpPr/>
        <p:nvPr/>
      </p:nvGrpSpPr>
      <p:grpSpPr>
        <a:xfrm>
          <a:off x="0" y="0"/>
          <a:ext cx="0" cy="0"/>
          <a:chOff x="0" y="0"/>
          <a:chExt cx="0" cy="0"/>
        </a:xfrm>
      </p:grpSpPr>
      <p:pic>
        <p:nvPicPr>
          <p:cNvPr id="14" name="Captura de pantalla 2018-05-18 a las 12.23.49.png" descr="Captura de pantalla 2018-05-18 a las 12.23.49.png">
            <a:extLst>
              <a:ext uri="{FF2B5EF4-FFF2-40B4-BE49-F238E27FC236}">
                <a16:creationId xmlns:a16="http://schemas.microsoft.com/office/drawing/2014/main" id="{40DE4E84-A769-4963-B234-06F4E99CE6F2}"/>
              </a:ext>
            </a:extLst>
          </p:cNvPr>
          <p:cNvPicPr>
            <a:picLocks noChangeAspect="1"/>
          </p:cNvPicPr>
          <p:nvPr userDrawn="1"/>
        </p:nvPicPr>
        <p:blipFill rotWithShape="1">
          <a:blip r:embed="rId2" cstate="email">
            <a:alphaModFix amt="80000"/>
            <a:extLst>
              <a:ext uri="{28A0092B-C50C-407E-A947-70E740481C1C}">
                <a14:useLocalDpi xmlns:a14="http://schemas.microsoft.com/office/drawing/2010/main"/>
              </a:ext>
            </a:extLst>
          </a:blip>
          <a:srcRect/>
          <a:stretch/>
        </p:blipFill>
        <p:spPr>
          <a:xfrm>
            <a:off x="0" y="-1"/>
            <a:ext cx="24384000" cy="13716001"/>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6" name="Grupo">
            <a:extLst>
              <a:ext uri="{FF2B5EF4-FFF2-40B4-BE49-F238E27FC236}">
                <a16:creationId xmlns:a16="http://schemas.microsoft.com/office/drawing/2014/main" id="{9C358F0A-0847-4FD4-A2C9-FE502C1A8B17}"/>
              </a:ext>
            </a:extLst>
          </p:cNvPr>
          <p:cNvGrpSpPr/>
          <p:nvPr/>
        </p:nvGrpSpPr>
        <p:grpSpPr>
          <a:xfrm>
            <a:off x="5747227" y="3399733"/>
            <a:ext cx="5737976" cy="5737976"/>
            <a:chOff x="0" y="0"/>
            <a:chExt cx="5737974" cy="5737974"/>
          </a:xfrm>
        </p:grpSpPr>
        <p:sp>
          <p:nvSpPr>
            <p:cNvPr id="19" name="Elipse 50">
              <a:extLst>
                <a:ext uri="{FF2B5EF4-FFF2-40B4-BE49-F238E27FC236}">
                  <a16:creationId xmlns:a16="http://schemas.microsoft.com/office/drawing/2014/main" id="{D1ABD86D-EE25-4521-BFB1-B4BB64484F71}"/>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B8E14CF3-AF64-4605-AA1F-7370F6B96DE4}"/>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4A2E3800-A043-42F5-A0AE-6A9667AB82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36681" y="4076366"/>
            <a:ext cx="1978317" cy="1978317"/>
          </a:xfrm>
          <a:prstGeom prst="rect">
            <a:avLst/>
          </a:prstGeom>
        </p:spPr>
      </p:pic>
      <p:sp>
        <p:nvSpPr>
          <p:cNvPr id="15" name="Marcador de texto 2">
            <a:extLst>
              <a:ext uri="{FF2B5EF4-FFF2-40B4-BE49-F238E27FC236}">
                <a16:creationId xmlns:a16="http://schemas.microsoft.com/office/drawing/2014/main" id="{B274226D-51FC-4E6E-898B-ADF52E592A4E}"/>
              </a:ext>
            </a:extLst>
          </p:cNvPr>
          <p:cNvSpPr>
            <a:spLocks noGrp="1"/>
          </p:cNvSpPr>
          <p:nvPr>
            <p:ph type="body" sz="quarter" idx="12" hasCustomPrompt="1"/>
          </p:nvPr>
        </p:nvSpPr>
        <p:spPr>
          <a:xfrm>
            <a:off x="6029215" y="5927990"/>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D0DCA958-B367-4E30-8DE8-DBA5DA89F50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8729" y="7653814"/>
            <a:ext cx="3768720" cy="654652"/>
          </a:xfrm>
          <a:prstGeom prst="rect">
            <a:avLst/>
          </a:prstGeom>
        </p:spPr>
      </p:pic>
    </p:spTree>
    <p:extLst>
      <p:ext uri="{BB962C8B-B14F-4D97-AF65-F5344CB8AC3E}">
        <p14:creationId xmlns:p14="http://schemas.microsoft.com/office/powerpoint/2010/main" val="33432225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1">
    <p:spTree>
      <p:nvGrpSpPr>
        <p:cNvPr id="1" name=""/>
        <p:cNvGrpSpPr/>
        <p:nvPr/>
      </p:nvGrpSpPr>
      <p:grpSpPr>
        <a:xfrm>
          <a:off x="0" y="0"/>
          <a:ext cx="0" cy="0"/>
          <a:chOff x="0" y="0"/>
          <a:chExt cx="0" cy="0"/>
        </a:xfrm>
      </p:grpSpPr>
      <p:sp>
        <p:nvSpPr>
          <p:cNvPr id="14" name="Rectángulo">
            <a:extLst>
              <a:ext uri="{FF2B5EF4-FFF2-40B4-BE49-F238E27FC236}">
                <a16:creationId xmlns:a16="http://schemas.microsoft.com/office/drawing/2014/main" id="{574031F7-1A25-4C98-8DF8-650F8BE11D12}"/>
              </a:ext>
            </a:extLst>
          </p:cNvPr>
          <p:cNvSpPr/>
          <p:nvPr userDrawn="1"/>
        </p:nvSpPr>
        <p:spPr>
          <a:xfrm>
            <a:off x="0" y="0"/>
            <a:ext cx="24400937" cy="13716000"/>
          </a:xfrm>
          <a:prstGeom prst="rect">
            <a:avLst/>
          </a:prstGeom>
          <a:solidFill>
            <a:srgbClr val="00B3A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s-ES" dirty="0"/>
              <a:t> </a:t>
            </a:r>
            <a:endParaRPr dirty="0"/>
          </a:p>
        </p:txBody>
      </p:sp>
      <p:sp>
        <p:nvSpPr>
          <p:cNvPr id="7" name="Rectángulo">
            <a:extLst>
              <a:ext uri="{FF2B5EF4-FFF2-40B4-BE49-F238E27FC236}">
                <a16:creationId xmlns:a16="http://schemas.microsoft.com/office/drawing/2014/main" id="{B6DE3142-1264-489B-99C9-39BDAF727433}"/>
              </a:ext>
            </a:extLst>
          </p:cNvPr>
          <p:cNvSpPr/>
          <p:nvPr userDrawn="1"/>
        </p:nvSpPr>
        <p:spPr>
          <a:xfrm>
            <a:off x="7030"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ínea">
            <a:extLst>
              <a:ext uri="{FF2B5EF4-FFF2-40B4-BE49-F238E27FC236}">
                <a16:creationId xmlns:a16="http://schemas.microsoft.com/office/drawing/2014/main" id="{64C8088C-9982-4ADB-AA98-7D1CFDA0B989}"/>
              </a:ext>
            </a:extLst>
          </p:cNvPr>
          <p:cNvSpPr/>
          <p:nvPr userDrawn="1"/>
        </p:nvSpPr>
        <p:spPr>
          <a:xfrm flipV="1">
            <a:off x="13174663" y="1912149"/>
            <a:ext cx="0" cy="9534784"/>
          </a:xfrm>
          <a:prstGeom prst="line">
            <a:avLst/>
          </a:prstGeom>
          <a:ln w="12700">
            <a:solidFill>
              <a:srgbClr val="FFFFFF"/>
            </a:solidFill>
            <a:custDash>
              <a:ds d="600000" sp="6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Marcador de texto 2">
            <a:extLst>
              <a:ext uri="{FF2B5EF4-FFF2-40B4-BE49-F238E27FC236}">
                <a16:creationId xmlns:a16="http://schemas.microsoft.com/office/drawing/2014/main" id="{6FB6CFAF-22BC-44E2-BBA5-844036DA485D}"/>
              </a:ext>
            </a:extLst>
          </p:cNvPr>
          <p:cNvSpPr>
            <a:spLocks noGrp="1"/>
          </p:cNvSpPr>
          <p:nvPr>
            <p:ph type="body" sz="quarter" idx="11" hasCustomPrompt="1"/>
          </p:nvPr>
        </p:nvSpPr>
        <p:spPr>
          <a:xfrm>
            <a:off x="14126408" y="2361500"/>
            <a:ext cx="9865129" cy="9085433"/>
          </a:xfrm>
          <a:prstGeom prst="rect">
            <a:avLst/>
          </a:prstGeom>
        </p:spPr>
        <p:txBody>
          <a:bodyPr>
            <a:noAutofit/>
          </a:bodyPr>
          <a:lstStyle>
            <a:lvl1pPr marL="0" indent="396000">
              <a:spcBef>
                <a:spcPts val="0"/>
              </a:spcBef>
              <a:spcAft>
                <a:spcPts val="0"/>
              </a:spcAft>
              <a:buClr>
                <a:srgbClr val="C00000"/>
              </a:buClr>
              <a:buSzPct val="80000"/>
              <a:buFont typeface="Arial" panose="020B0604020202020204" pitchFamily="34" charset="0"/>
              <a:buChar char="▲"/>
              <a:defRPr sz="2500" b="1" cap="all" baseline="0">
                <a:solidFill>
                  <a:schemeClr val="bg1"/>
                </a:solidFill>
                <a:latin typeface="Calibri" panose="020F0502020204030204" pitchFamily="34" charset="0"/>
                <a:cs typeface="Calibri" panose="020F0502020204030204" pitchFamily="34" charset="0"/>
              </a:defRPr>
            </a:lvl1pPr>
            <a:lvl2pPr marL="396000" indent="468000">
              <a:spcBef>
                <a:spcPts val="0"/>
              </a:spcBef>
              <a:spcAft>
                <a:spcPts val="0"/>
              </a:spcAft>
              <a:buSzPct val="100000"/>
              <a:buFont typeface="+mj-lt"/>
              <a:buAutoNum type="arabicPeriod"/>
              <a:defRPr sz="2500">
                <a:solidFill>
                  <a:schemeClr val="bg1"/>
                </a:solidFill>
                <a:latin typeface="Calibri" panose="020F0502020204030204" pitchFamily="34" charset="0"/>
                <a:cs typeface="Calibri" panose="020F0502020204030204" pitchFamily="34" charset="0"/>
              </a:defRPr>
            </a:lvl2pPr>
            <a:lvl3pPr marL="1260000" indent="-360000">
              <a:spcBef>
                <a:spcPts val="0"/>
              </a:spcBef>
              <a:spcAft>
                <a:spcPts val="0"/>
              </a:spcAft>
              <a:buSzPct val="100000"/>
              <a:buFont typeface="+mj-lt"/>
              <a:buAutoNum type="romanUcPeriod"/>
              <a:defRPr sz="2500">
                <a:solidFill>
                  <a:schemeClr val="bg1"/>
                </a:solidFill>
                <a:latin typeface="Calibri" panose="020F0502020204030204" pitchFamily="34" charset="0"/>
                <a:cs typeface="Calibri" panose="020F0502020204030204" pitchFamily="34" charset="0"/>
              </a:defRPr>
            </a:lvl3pPr>
            <a:lvl4pPr marL="1581000" indent="0">
              <a:spcBef>
                <a:spcPts val="0"/>
              </a:spcBef>
              <a:buNone/>
              <a:defRPr sz="2500">
                <a:solidFill>
                  <a:schemeClr val="bg1"/>
                </a:solidFill>
                <a:latin typeface="Calibri" panose="020F0502020204030204" pitchFamily="34" charset="0"/>
                <a:cs typeface="Calibri" panose="020F0502020204030204" pitchFamily="34" charset="0"/>
              </a:defRPr>
            </a:lvl4pPr>
            <a:lvl5pPr>
              <a:defRPr sz="4400">
                <a:solidFill>
                  <a:schemeClr val="bg1"/>
                </a:solidFill>
              </a:defRPr>
            </a:lvl5pPr>
          </a:lstStyle>
          <a:p>
            <a:pPr lvl="0"/>
            <a:r>
              <a:rPr lang="es-ES" dirty="0"/>
              <a:t>Haga clic para modificar los estilos de texto del patrón</a:t>
            </a:r>
          </a:p>
          <a:p>
            <a:pPr lvl="0"/>
            <a:endParaRPr lang="es-ES" dirty="0"/>
          </a:p>
          <a:p>
            <a:pPr lvl="1"/>
            <a:r>
              <a:rPr lang="es-ES" dirty="0"/>
              <a:t>Segundo nivel</a:t>
            </a:r>
          </a:p>
          <a:p>
            <a:pPr lvl="2"/>
            <a:r>
              <a:rPr lang="es-ES" dirty="0"/>
              <a:t>Tercer nivel</a:t>
            </a:r>
          </a:p>
          <a:p>
            <a:pPr lvl="3"/>
            <a:r>
              <a:rPr lang="es-ES" dirty="0"/>
              <a:t>Cuarto nivel</a:t>
            </a:r>
          </a:p>
          <a:p>
            <a:pPr lvl="1"/>
            <a:endParaRPr lang="es-ES" dirty="0"/>
          </a:p>
        </p:txBody>
      </p:sp>
      <p:pic>
        <p:nvPicPr>
          <p:cNvPr id="11" name="Imagen 10">
            <a:extLst>
              <a:ext uri="{FF2B5EF4-FFF2-40B4-BE49-F238E27FC236}">
                <a16:creationId xmlns:a16="http://schemas.microsoft.com/office/drawing/2014/main" id="{B7D6E9B8-6D92-4976-B13E-038F578ECD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2303" y="5675870"/>
            <a:ext cx="7071374" cy="1228346"/>
          </a:xfrm>
          <a:prstGeom prst="rect">
            <a:avLst/>
          </a:prstGeom>
        </p:spPr>
      </p:pic>
    </p:spTree>
    <p:extLst>
      <p:ext uri="{BB962C8B-B14F-4D97-AF65-F5344CB8AC3E}">
        <p14:creationId xmlns:p14="http://schemas.microsoft.com/office/powerpoint/2010/main" val="412886477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ior_texto">
    <p:spTree>
      <p:nvGrpSpPr>
        <p:cNvPr id="1" name=""/>
        <p:cNvGrpSpPr/>
        <p:nvPr/>
      </p:nvGrpSpPr>
      <p:grpSpPr>
        <a:xfrm>
          <a:off x="0" y="0"/>
          <a:ext cx="0" cy="0"/>
          <a:chOff x="0" y="0"/>
          <a:chExt cx="0" cy="0"/>
        </a:xfrm>
      </p:grpSpPr>
      <p:sp>
        <p:nvSpPr>
          <p:cNvPr id="16" name="Línea">
            <a:extLst>
              <a:ext uri="{FF2B5EF4-FFF2-40B4-BE49-F238E27FC236}">
                <a16:creationId xmlns:a16="http://schemas.microsoft.com/office/drawing/2014/main" id="{C9D5821B-3BCD-4AEE-9AAC-248000B82D74}"/>
              </a:ext>
            </a:extLst>
          </p:cNvPr>
          <p:cNvSpPr/>
          <p:nvPr userDrawn="1"/>
        </p:nvSpPr>
        <p:spPr>
          <a:xfrm flipV="1">
            <a:off x="2065174" y="3028205"/>
            <a:ext cx="0" cy="7960093"/>
          </a:xfrm>
          <a:prstGeom prst="line">
            <a:avLst/>
          </a:prstGeom>
          <a:ln w="12700">
            <a:solidFill>
              <a:srgbClr val="00B3A9"/>
            </a:solidFill>
            <a:prstDash val="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 name="Rectángulo">
            <a:extLst>
              <a:ext uri="{FF2B5EF4-FFF2-40B4-BE49-F238E27FC236}">
                <a16:creationId xmlns:a16="http://schemas.microsoft.com/office/drawing/2014/main" id="{8463BD94-BA41-4A4E-9719-CC03C2836521}"/>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 name="Elipse 50">
            <a:extLst>
              <a:ext uri="{FF2B5EF4-FFF2-40B4-BE49-F238E27FC236}">
                <a16:creationId xmlns:a16="http://schemas.microsoft.com/office/drawing/2014/main" id="{284C3CA7-C26A-4D3E-99EF-EDC872E4B83A}"/>
              </a:ext>
            </a:extLst>
          </p:cNvPr>
          <p:cNvSpPr/>
          <p:nvPr userDrawn="1"/>
        </p:nvSpPr>
        <p:spPr>
          <a:xfrm>
            <a:off x="22491853" y="464446"/>
            <a:ext cx="1047751" cy="1047751"/>
          </a:xfrm>
          <a:prstGeom prst="ellipse">
            <a:avLst/>
          </a:prstGeom>
          <a:solidFill>
            <a:srgbClr val="00B3A9"/>
          </a:solidFill>
          <a:ln w="19050">
            <a:solidFill>
              <a:srgbClr val="00B2A9"/>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
        <p:nvSpPr>
          <p:cNvPr id="13" name="Marcador de texto 3">
            <a:extLst>
              <a:ext uri="{FF2B5EF4-FFF2-40B4-BE49-F238E27FC236}">
                <a16:creationId xmlns:a16="http://schemas.microsoft.com/office/drawing/2014/main" id="{282057AD-18EE-4790-B5D7-CA3312EFA5ED}"/>
              </a:ext>
            </a:extLst>
          </p:cNvPr>
          <p:cNvSpPr>
            <a:spLocks noGrp="1"/>
          </p:cNvSpPr>
          <p:nvPr>
            <p:ph type="body" sz="quarter" idx="12"/>
          </p:nvPr>
        </p:nvSpPr>
        <p:spPr>
          <a:xfrm>
            <a:off x="1147302" y="698269"/>
            <a:ext cx="5719011" cy="1861994"/>
          </a:xfrm>
          <a:prstGeom prst="rect">
            <a:avLst/>
          </a:prstGeom>
        </p:spPr>
        <p:txBody>
          <a:bodyPr anchor="b">
            <a:noAutofit/>
          </a:bodyPr>
          <a:lstStyle>
            <a:lvl1pPr marL="0" indent="0">
              <a:spcBef>
                <a:spcPts val="0"/>
              </a:spcBef>
              <a:buNone/>
              <a:defRPr lang="es-ES" sz="4100" b="0" i="0" u="none" strike="noStrike" cap="none" spc="0" baseline="0" smtClean="0">
                <a:ln>
                  <a:noFill/>
                </a:ln>
                <a:solidFill>
                  <a:srgbClr val="C00000"/>
                </a:solidFill>
                <a:uFillTx/>
                <a:latin typeface="Neo Sans Light" panose="02000506020000020004"/>
                <a:ea typeface="Neo Sans Light" panose="02000506020000020004"/>
                <a:cs typeface="Calibri Light" panose="020F0302020204030204" pitchFamily="34" charset="0"/>
                <a:sym typeface="Helvetica Neue"/>
              </a:defRPr>
            </a:lvl1pPr>
          </a:lstStyle>
          <a:p>
            <a:pPr lvl="0"/>
            <a:r>
              <a:rPr lang="es-ES"/>
              <a:t>Editar los estilos de texto del patrón</a:t>
            </a:r>
          </a:p>
        </p:txBody>
      </p:sp>
      <p:sp>
        <p:nvSpPr>
          <p:cNvPr id="17" name="Marcador de texto 5">
            <a:extLst>
              <a:ext uri="{FF2B5EF4-FFF2-40B4-BE49-F238E27FC236}">
                <a16:creationId xmlns:a16="http://schemas.microsoft.com/office/drawing/2014/main" id="{61DE4079-0B9D-4C0D-98F5-C7650456D31A}"/>
              </a:ext>
            </a:extLst>
          </p:cNvPr>
          <p:cNvSpPr>
            <a:spLocks noGrp="1"/>
          </p:cNvSpPr>
          <p:nvPr>
            <p:ph type="body" sz="quarter" idx="13" hasCustomPrompt="1"/>
          </p:nvPr>
        </p:nvSpPr>
        <p:spPr>
          <a:xfrm>
            <a:off x="2311401" y="2909398"/>
            <a:ext cx="4588164" cy="1047459"/>
          </a:xfrm>
          <a:prstGeom prst="rect">
            <a:avLst/>
          </a:prstGeom>
        </p:spPr>
        <p:txBody>
          <a:bodyPr wrap="square">
            <a:noAutofit/>
          </a:bodyPr>
          <a:lstStyle>
            <a:lvl1pPr marL="0" indent="0">
              <a:spcBef>
                <a:spcPts val="0"/>
              </a:spcBef>
              <a:buNone/>
              <a:defRPr lang="es-ES" sz="32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1pPr>
            <a:lvl2pPr>
              <a:defRPr lang="es-ES" sz="30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vl3pPr>
              <a:defRPr lang="es-ES" sz="30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3pPr>
          </a:lstStyle>
          <a:p>
            <a:pPr lvl="0"/>
            <a:r>
              <a:rPr lang="es-ES" dirty="0"/>
              <a:t>Haga clic para modificar texto del patrón</a:t>
            </a:r>
          </a:p>
        </p:txBody>
      </p:sp>
      <p:sp>
        <p:nvSpPr>
          <p:cNvPr id="22" name="Marcador de texto 7">
            <a:extLst>
              <a:ext uri="{FF2B5EF4-FFF2-40B4-BE49-F238E27FC236}">
                <a16:creationId xmlns:a16="http://schemas.microsoft.com/office/drawing/2014/main" id="{03D5C67E-0464-4890-AC10-A906CCA37B72}"/>
              </a:ext>
            </a:extLst>
          </p:cNvPr>
          <p:cNvSpPr>
            <a:spLocks noGrp="1"/>
          </p:cNvSpPr>
          <p:nvPr>
            <p:ph type="body" sz="quarter" idx="14"/>
          </p:nvPr>
        </p:nvSpPr>
        <p:spPr>
          <a:xfrm>
            <a:off x="12020809" y="751965"/>
            <a:ext cx="10240669" cy="465541"/>
          </a:xfrm>
          <a:prstGeom prst="rect">
            <a:avLst/>
          </a:prstGeom>
        </p:spPr>
        <p:txBody>
          <a:bodyPr/>
          <a:lstStyle>
            <a:lvl1pPr marL="0" indent="0" algn="r">
              <a:buNone/>
              <a:defRPr lang="es-ES" sz="2100" b="0" i="1"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1pPr>
            <a:lvl2pPr marL="635000" indent="0" algn="r">
              <a:buNone/>
              <a:defRPr lang="es-ES" sz="21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stStyle>
          <a:p>
            <a:pPr lvl="0"/>
            <a:r>
              <a:rPr lang="es-ES"/>
              <a:t>Editar los estilos de texto del patrón</a:t>
            </a:r>
          </a:p>
        </p:txBody>
      </p:sp>
      <p:sp>
        <p:nvSpPr>
          <p:cNvPr id="15" name="Marcador de texto 3">
            <a:extLst>
              <a:ext uri="{FF2B5EF4-FFF2-40B4-BE49-F238E27FC236}">
                <a16:creationId xmlns:a16="http://schemas.microsoft.com/office/drawing/2014/main" id="{FA6BBD7B-36E1-46A5-A898-CDB3F3587278}"/>
              </a:ext>
            </a:extLst>
          </p:cNvPr>
          <p:cNvSpPr>
            <a:spLocks noGrp="1"/>
          </p:cNvSpPr>
          <p:nvPr>
            <p:ph type="body" sz="quarter" idx="15"/>
          </p:nvPr>
        </p:nvSpPr>
        <p:spPr>
          <a:xfrm>
            <a:off x="2311402" y="4318599"/>
            <a:ext cx="4588164" cy="5625094"/>
          </a:xfrm>
          <a:prstGeom prst="rect">
            <a:avLst/>
          </a:prstGeom>
        </p:spPr>
        <p:txBody>
          <a:bodyPr/>
          <a:lstStyle>
            <a:lvl1pPr marL="324000" indent="-324000">
              <a:spcBef>
                <a:spcPts val="0"/>
              </a:spcBef>
              <a:spcAft>
                <a:spcPts val="2400"/>
              </a:spcAft>
              <a:buClr>
                <a:srgbClr val="C00000"/>
              </a:buClr>
              <a:buSzPct val="80000"/>
              <a:buFont typeface="Arial" panose="020B0604020202020204" pitchFamily="34" charset="0"/>
              <a:buChar char="▲"/>
              <a:defRPr lang="es-ES" sz="2000" b="0" i="0" u="none" strike="noStrike" cap="none" spc="0" baseline="0" dirty="0" smtClean="0">
                <a:ln>
                  <a:noFill/>
                </a:ln>
                <a:solidFill>
                  <a:srgbClr val="4B4F54"/>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1pPr>
            <a:lvl2pPr marL="684000" indent="-360000">
              <a:spcBef>
                <a:spcPts val="0"/>
              </a:spcBef>
              <a:spcAft>
                <a:spcPts val="2400"/>
              </a:spcAft>
              <a:buClr>
                <a:srgbClr val="00B4AB"/>
              </a:buClr>
              <a:buSzPct val="100000"/>
              <a:buFont typeface="Wingdings" panose="05000000000000000000" pitchFamily="2" charset="2"/>
              <a:buChar char="§"/>
              <a:defRPr lang="es-ES" sz="2000" b="0" i="0" u="none" strike="noStrike" cap="none" spc="0" baseline="0" dirty="0" smtClean="0">
                <a:ln>
                  <a:noFill/>
                </a:ln>
                <a:solidFill>
                  <a:srgbClr val="4B4F54"/>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2pPr>
            <a:lvl3pPr marL="1044000" indent="-360000">
              <a:spcBef>
                <a:spcPts val="0"/>
              </a:spcBef>
              <a:spcAft>
                <a:spcPts val="2400"/>
              </a:spcAft>
              <a:buClr>
                <a:srgbClr val="00B4AB"/>
              </a:buClr>
              <a:buSzPct val="90000"/>
              <a:buFont typeface="Wingdings" panose="05000000000000000000" pitchFamily="2" charset="2"/>
              <a:buChar char="§"/>
              <a:defRPr lang="es-ES" sz="2000" b="0" i="0" u="none" strike="noStrike" cap="none" spc="0" baseline="0" dirty="0" smtClean="0">
                <a:ln>
                  <a:noFill/>
                </a:ln>
                <a:solidFill>
                  <a:srgbClr val="4B4F54"/>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3pPr>
            <a:lvl4pPr marL="1404000" indent="-360000">
              <a:spcBef>
                <a:spcPts val="0"/>
              </a:spcBef>
              <a:spcAft>
                <a:spcPts val="2400"/>
              </a:spcAft>
              <a:buClr>
                <a:srgbClr val="4B4F54"/>
              </a:buClr>
              <a:buSzPct val="100000"/>
              <a:buFont typeface="Arial" panose="020B0604020202020204" pitchFamily="34" charset="0"/>
              <a:buChar char="•"/>
              <a:defRPr lang="es-ES" sz="2000" b="0" i="0" u="none" strike="noStrike" cap="none" spc="0" baseline="0" dirty="0" smtClean="0">
                <a:ln>
                  <a:noFill/>
                </a:ln>
                <a:solidFill>
                  <a:srgbClr val="4B4F54"/>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4pPr>
            <a:lvl5pPr marL="1764000" indent="-360000">
              <a:spcBef>
                <a:spcPts val="0"/>
              </a:spcBef>
              <a:spcAft>
                <a:spcPts val="2400"/>
              </a:spcAft>
              <a:buClr>
                <a:srgbClr val="4B4F54"/>
              </a:buClr>
              <a:buSzPct val="90000"/>
              <a:buFont typeface="Arial" panose="020B0604020202020204" pitchFamily="34" charset="0"/>
              <a:buChar char="•"/>
              <a:defRPr lang="es-ES" sz="2000" b="0" i="0" u="none" strike="noStrike" cap="none" spc="0" baseline="0" dirty="0" smtClean="0">
                <a:ln>
                  <a:noFill/>
                </a:ln>
                <a:solidFill>
                  <a:srgbClr val="4B4F54"/>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3" name="Imagen 2">
            <a:extLst>
              <a:ext uri="{FF2B5EF4-FFF2-40B4-BE49-F238E27FC236}">
                <a16:creationId xmlns:a16="http://schemas.microsoft.com/office/drawing/2014/main" id="{47389108-BFDC-4B15-8742-D137EFC29B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51927" y="11990533"/>
            <a:ext cx="7240541" cy="1725467"/>
          </a:xfrm>
          <a:prstGeom prst="rect">
            <a:avLst/>
          </a:prstGeom>
        </p:spPr>
      </p:pic>
    </p:spTree>
    <p:extLst>
      <p:ext uri="{BB962C8B-B14F-4D97-AF65-F5344CB8AC3E}">
        <p14:creationId xmlns:p14="http://schemas.microsoft.com/office/powerpoint/2010/main" val="170635428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ior_foto">
    <p:spTree>
      <p:nvGrpSpPr>
        <p:cNvPr id="1" name=""/>
        <p:cNvGrpSpPr/>
        <p:nvPr/>
      </p:nvGrpSpPr>
      <p:grpSpPr>
        <a:xfrm>
          <a:off x="0" y="0"/>
          <a:ext cx="0" cy="0"/>
          <a:chOff x="0" y="0"/>
          <a:chExt cx="0" cy="0"/>
        </a:xfrm>
      </p:grpSpPr>
      <p:pic>
        <p:nvPicPr>
          <p:cNvPr id="11" name="Captura de pantalla 2018-04-05 a las 14.52.05.png" descr="Captura de pantalla 2018-04-05 a las 14.52.05.png">
            <a:extLst>
              <a:ext uri="{FF2B5EF4-FFF2-40B4-BE49-F238E27FC236}">
                <a16:creationId xmlns:a16="http://schemas.microsoft.com/office/drawing/2014/main" id="{49A3E4AB-8B2C-4E47-BACE-ABF618D0FF1E}"/>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0" y="0"/>
            <a:ext cx="24400937" cy="13645275"/>
          </a:xfrm>
          <a:prstGeom prst="rect">
            <a:avLst/>
          </a:prstGeom>
          <a:ln w="12700">
            <a:miter lim="400000"/>
          </a:ln>
        </p:spPr>
      </p:pic>
      <p:sp>
        <p:nvSpPr>
          <p:cNvPr id="12" name="Rectángulo">
            <a:extLst>
              <a:ext uri="{FF2B5EF4-FFF2-40B4-BE49-F238E27FC236}">
                <a16:creationId xmlns:a16="http://schemas.microsoft.com/office/drawing/2014/main" id="{883621AC-CD5F-4421-BDDF-0E36ABC8DC5A}"/>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Marcador de texto 7">
            <a:extLst>
              <a:ext uri="{FF2B5EF4-FFF2-40B4-BE49-F238E27FC236}">
                <a16:creationId xmlns:a16="http://schemas.microsoft.com/office/drawing/2014/main" id="{46F01FBF-B3AC-4EC8-9956-FD046948C1A5}"/>
              </a:ext>
            </a:extLst>
          </p:cNvPr>
          <p:cNvSpPr>
            <a:spLocks noGrp="1"/>
          </p:cNvSpPr>
          <p:nvPr>
            <p:ph type="body" sz="quarter" idx="14"/>
          </p:nvPr>
        </p:nvSpPr>
        <p:spPr>
          <a:xfrm>
            <a:off x="12020809" y="751965"/>
            <a:ext cx="10240669" cy="465541"/>
          </a:xfrm>
          <a:prstGeom prst="rect">
            <a:avLst/>
          </a:prstGeom>
        </p:spPr>
        <p:txBody>
          <a:bodyPr/>
          <a:lstStyle>
            <a:lvl1pPr marL="0" indent="0" algn="r">
              <a:buNone/>
              <a:defRPr lang="es-ES" sz="2100" b="0" i="1"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1pPr>
            <a:lvl2pPr marL="635000" indent="0" algn="r">
              <a:buNone/>
              <a:defRPr lang="es-ES" sz="21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stStyle>
          <a:p>
            <a:pPr lvl="0"/>
            <a:r>
              <a:rPr lang="es-ES"/>
              <a:t>Editar los estilos de texto del patrón</a:t>
            </a:r>
          </a:p>
        </p:txBody>
      </p:sp>
      <p:sp>
        <p:nvSpPr>
          <p:cNvPr id="6" name="Elipse 50">
            <a:extLst>
              <a:ext uri="{FF2B5EF4-FFF2-40B4-BE49-F238E27FC236}">
                <a16:creationId xmlns:a16="http://schemas.microsoft.com/office/drawing/2014/main" id="{C5A5D4AE-6A17-4E3C-B199-48337C4AFA35}"/>
              </a:ext>
            </a:extLst>
          </p:cNvPr>
          <p:cNvSpPr/>
          <p:nvPr userDrawn="1"/>
        </p:nvSpPr>
        <p:spPr>
          <a:xfrm>
            <a:off x="22491853" y="464446"/>
            <a:ext cx="1047751" cy="1047751"/>
          </a:xfrm>
          <a:prstGeom prst="ellipse">
            <a:avLst/>
          </a:prstGeom>
          <a:solidFill>
            <a:srgbClr val="00B3A9"/>
          </a:solidFill>
          <a:ln w="19050">
            <a:solidFill>
              <a:srgbClr val="00B2A9"/>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Tree>
    <p:extLst>
      <p:ext uri="{BB962C8B-B14F-4D97-AF65-F5344CB8AC3E}">
        <p14:creationId xmlns:p14="http://schemas.microsoft.com/office/powerpoint/2010/main" val="182218220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or_MAPA">
    <p:spTree>
      <p:nvGrpSpPr>
        <p:cNvPr id="1" name=""/>
        <p:cNvGrpSpPr/>
        <p:nvPr/>
      </p:nvGrpSpPr>
      <p:grpSpPr>
        <a:xfrm>
          <a:off x="0" y="0"/>
          <a:ext cx="0" cy="0"/>
          <a:chOff x="0" y="0"/>
          <a:chExt cx="0" cy="0"/>
        </a:xfrm>
      </p:grpSpPr>
      <p:sp>
        <p:nvSpPr>
          <p:cNvPr id="131" name="Rectángulo">
            <a:extLst>
              <a:ext uri="{FF2B5EF4-FFF2-40B4-BE49-F238E27FC236}">
                <a16:creationId xmlns:a16="http://schemas.microsoft.com/office/drawing/2014/main" id="{DB660C13-DD4A-4DE9-8E5B-0FD8C73FABEE}"/>
              </a:ext>
            </a:extLst>
          </p:cNvPr>
          <p:cNvSpPr/>
          <p:nvPr userDrawn="1"/>
        </p:nvSpPr>
        <p:spPr>
          <a:xfrm>
            <a:off x="-7213" y="13672169"/>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b="0">
              <a:solidFill>
                <a:srgbClr val="FFFFFF"/>
              </a:solidFill>
              <a:latin typeface="Helvetica Neue Medium"/>
              <a:ea typeface="+mn-ea"/>
              <a:cs typeface="+mn-cs"/>
              <a:sym typeface="Helvetica Neue Medium"/>
            </a:endParaRPr>
          </a:p>
        </p:txBody>
      </p:sp>
      <p:sp>
        <p:nvSpPr>
          <p:cNvPr id="6" name="Elipse 50">
            <a:extLst>
              <a:ext uri="{FF2B5EF4-FFF2-40B4-BE49-F238E27FC236}">
                <a16:creationId xmlns:a16="http://schemas.microsoft.com/office/drawing/2014/main" id="{6EB496D3-47F7-4058-919C-08F099D95857}"/>
              </a:ext>
            </a:extLst>
          </p:cNvPr>
          <p:cNvSpPr/>
          <p:nvPr userDrawn="1"/>
        </p:nvSpPr>
        <p:spPr>
          <a:xfrm>
            <a:off x="22491853" y="464446"/>
            <a:ext cx="1047751" cy="1047751"/>
          </a:xfrm>
          <a:prstGeom prst="ellipse">
            <a:avLst/>
          </a:prstGeom>
          <a:solidFill>
            <a:srgbClr val="00B3A9"/>
          </a:solidFill>
          <a:ln w="19050">
            <a:solidFill>
              <a:srgbClr val="00B2A9"/>
            </a:solidFill>
            <a:miter/>
          </a:ln>
        </p:spPr>
        <p:txBody>
          <a:bodyPr lIns="45719" rIns="45719" anchor="ctr"/>
          <a:lstStyle/>
          <a:p>
            <a:pPr defTabSz="914400">
              <a:defRPr sz="1800" b="0">
                <a:solidFill>
                  <a:srgbClr val="FFFFFF"/>
                </a:solidFill>
                <a:latin typeface="Calibri"/>
                <a:ea typeface="Calibri"/>
                <a:cs typeface="Calibri"/>
                <a:sym typeface="Calibri"/>
              </a:defRPr>
            </a:pPr>
            <a:endParaRPr/>
          </a:p>
        </p:txBody>
      </p:sp>
      <p:sp>
        <p:nvSpPr>
          <p:cNvPr id="7" name="Marcador de texto 7">
            <a:extLst>
              <a:ext uri="{FF2B5EF4-FFF2-40B4-BE49-F238E27FC236}">
                <a16:creationId xmlns:a16="http://schemas.microsoft.com/office/drawing/2014/main" id="{50D7F52C-AB5D-7D40-A553-F0E08C122E94}"/>
              </a:ext>
            </a:extLst>
          </p:cNvPr>
          <p:cNvSpPr>
            <a:spLocks noGrp="1"/>
          </p:cNvSpPr>
          <p:nvPr>
            <p:ph type="body" sz="quarter" idx="14"/>
          </p:nvPr>
        </p:nvSpPr>
        <p:spPr>
          <a:xfrm>
            <a:off x="12020809" y="751965"/>
            <a:ext cx="10240669" cy="465541"/>
          </a:xfrm>
          <a:prstGeom prst="rect">
            <a:avLst/>
          </a:prstGeom>
        </p:spPr>
        <p:txBody>
          <a:bodyPr/>
          <a:lstStyle>
            <a:lvl1pPr marL="0" indent="0" algn="r">
              <a:buNone/>
              <a:defRPr lang="es-ES" sz="2100" b="0" i="1"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1pPr>
            <a:lvl2pPr marL="635000" indent="0" algn="r">
              <a:buNone/>
              <a:defRPr lang="es-ES" sz="21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stStyle>
          <a:p>
            <a:pPr lvl="0"/>
            <a:r>
              <a:rPr lang="es-ES"/>
              <a:t>Editar los estilos de texto del patrón</a:t>
            </a:r>
          </a:p>
        </p:txBody>
      </p:sp>
      <p:pic>
        <p:nvPicPr>
          <p:cNvPr id="8" name="Imagen 7">
            <a:extLst>
              <a:ext uri="{FF2B5EF4-FFF2-40B4-BE49-F238E27FC236}">
                <a16:creationId xmlns:a16="http://schemas.microsoft.com/office/drawing/2014/main" id="{9CF8C2B8-05C6-45C0-A4AE-CB513CAB3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51927" y="11990533"/>
            <a:ext cx="7240541" cy="1725467"/>
          </a:xfrm>
          <a:prstGeom prst="rect">
            <a:avLst/>
          </a:prstGeom>
        </p:spPr>
      </p:pic>
    </p:spTree>
    <p:extLst>
      <p:ext uri="{BB962C8B-B14F-4D97-AF65-F5344CB8AC3E}">
        <p14:creationId xmlns:p14="http://schemas.microsoft.com/office/powerpoint/2010/main" val="215602632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ndo_blanco_ico">
    <p:spTree>
      <p:nvGrpSpPr>
        <p:cNvPr id="1" name=""/>
        <p:cNvGrpSpPr/>
        <p:nvPr/>
      </p:nvGrpSpPr>
      <p:grpSpPr>
        <a:xfrm>
          <a:off x="0" y="0"/>
          <a:ext cx="0" cy="0"/>
          <a:chOff x="0" y="0"/>
          <a:chExt cx="0" cy="0"/>
        </a:xfrm>
      </p:grpSpPr>
      <p:sp>
        <p:nvSpPr>
          <p:cNvPr id="12" name="Rectángulo">
            <a:extLst>
              <a:ext uri="{FF2B5EF4-FFF2-40B4-BE49-F238E27FC236}">
                <a16:creationId xmlns:a16="http://schemas.microsoft.com/office/drawing/2014/main" id="{883621AC-CD5F-4421-BDDF-0E36ABC8DC5A}"/>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10791821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or_foto_gris">
    <p:spTree>
      <p:nvGrpSpPr>
        <p:cNvPr id="1" name=""/>
        <p:cNvGrpSpPr/>
        <p:nvPr/>
      </p:nvGrpSpPr>
      <p:grpSpPr>
        <a:xfrm>
          <a:off x="0" y="0"/>
          <a:ext cx="0" cy="0"/>
          <a:chOff x="0" y="0"/>
          <a:chExt cx="0" cy="0"/>
        </a:xfrm>
      </p:grpSpPr>
      <p:pic>
        <p:nvPicPr>
          <p:cNvPr id="6" name="Captura de pantalla 2018-04-05 a las 14.12.54.png" descr="Captura de pantalla 2018-04-05 a las 14.12.54.png">
            <a:extLst>
              <a:ext uri="{FF2B5EF4-FFF2-40B4-BE49-F238E27FC236}">
                <a16:creationId xmlns:a16="http://schemas.microsoft.com/office/drawing/2014/main" id="{C758EBEE-09F6-455F-B585-B57E4F968957}"/>
              </a:ext>
            </a:extLst>
          </p:cNvPr>
          <p:cNvPicPr>
            <a:picLocks noChangeAspect="1"/>
          </p:cNvPicPr>
          <p:nvPr userDrawn="1"/>
        </p:nvPicPr>
        <p:blipFill>
          <a:blip r:embed="rId2"/>
          <a:stretch>
            <a:fillRect/>
          </a:stretch>
        </p:blipFill>
        <p:spPr>
          <a:xfrm>
            <a:off x="-3189" y="0"/>
            <a:ext cx="24390378" cy="13716000"/>
          </a:xfrm>
          <a:prstGeom prst="rect">
            <a:avLst/>
          </a:prstGeom>
          <a:ln w="12700">
            <a:miter lim="400000"/>
          </a:ln>
        </p:spPr>
      </p:pic>
      <p:sp>
        <p:nvSpPr>
          <p:cNvPr id="7" name="Rectángulo">
            <a:extLst>
              <a:ext uri="{FF2B5EF4-FFF2-40B4-BE49-F238E27FC236}">
                <a16:creationId xmlns:a16="http://schemas.microsoft.com/office/drawing/2014/main" id="{1F7979C4-950C-4C3B-9FB1-B922F5D038A3}"/>
              </a:ext>
            </a:extLst>
          </p:cNvPr>
          <p:cNvSpPr/>
          <p:nvPr userDrawn="1"/>
        </p:nvSpPr>
        <p:spPr>
          <a:xfrm>
            <a:off x="11480" y="0"/>
            <a:ext cx="24400936" cy="13689839"/>
          </a:xfrm>
          <a:prstGeom prst="rect">
            <a:avLst/>
          </a:prstGeom>
          <a:solidFill>
            <a:srgbClr val="474D52">
              <a:alpha val="78617"/>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Rectángulo">
            <a:extLst>
              <a:ext uri="{FF2B5EF4-FFF2-40B4-BE49-F238E27FC236}">
                <a16:creationId xmlns:a16="http://schemas.microsoft.com/office/drawing/2014/main" id="{17675037-514F-4D87-8558-01A98FF0F464}"/>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Rectángulo">
            <a:extLst>
              <a:ext uri="{FF2B5EF4-FFF2-40B4-BE49-F238E27FC236}">
                <a16:creationId xmlns:a16="http://schemas.microsoft.com/office/drawing/2014/main" id="{883621AC-CD5F-4421-BDDF-0E36ABC8DC5A}"/>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Marcador de texto 7">
            <a:extLst>
              <a:ext uri="{FF2B5EF4-FFF2-40B4-BE49-F238E27FC236}">
                <a16:creationId xmlns:a16="http://schemas.microsoft.com/office/drawing/2014/main" id="{A8AD2623-9F16-4C4B-8CF6-AE75E70A5DA3}"/>
              </a:ext>
            </a:extLst>
          </p:cNvPr>
          <p:cNvSpPr>
            <a:spLocks noGrp="1"/>
          </p:cNvSpPr>
          <p:nvPr>
            <p:ph type="body" sz="quarter" idx="14"/>
          </p:nvPr>
        </p:nvSpPr>
        <p:spPr>
          <a:xfrm>
            <a:off x="12020809" y="731493"/>
            <a:ext cx="10240669" cy="465541"/>
          </a:xfrm>
          <a:prstGeom prst="rect">
            <a:avLst/>
          </a:prstGeom>
        </p:spPr>
        <p:txBody>
          <a:bodyPr/>
          <a:lstStyle>
            <a:lvl1pPr marL="0" indent="0" algn="r">
              <a:buNone/>
              <a:defRPr lang="es-ES" sz="2100" b="0" i="1" u="none" strike="noStrike" cap="none" spc="0" baseline="0" smtClean="0">
                <a:ln>
                  <a:noFill/>
                </a:ln>
                <a:solidFill>
                  <a:schemeClr val="bg1"/>
                </a:solidFill>
                <a:uFillTx/>
                <a:latin typeface="Neo Sans" panose="02000506020000020004"/>
                <a:ea typeface="Neo Sans" panose="02000506020000020004" pitchFamily="50" charset="0"/>
                <a:cs typeface="Calibri Light" panose="020F0302020204030204" pitchFamily="34" charset="0"/>
                <a:sym typeface="Helvetica Neue"/>
              </a:defRPr>
            </a:lvl1pPr>
            <a:lvl2pPr marL="635000" indent="0" algn="r">
              <a:buNone/>
              <a:defRPr lang="es-ES" sz="21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stStyle>
          <a:p>
            <a:pPr lvl="0"/>
            <a:r>
              <a:rPr lang="es-ES"/>
              <a:t>Editar los estilos de texto del patrón</a:t>
            </a:r>
          </a:p>
        </p:txBody>
      </p:sp>
    </p:spTree>
    <p:extLst>
      <p:ext uri="{BB962C8B-B14F-4D97-AF65-F5344CB8AC3E}">
        <p14:creationId xmlns:p14="http://schemas.microsoft.com/office/powerpoint/2010/main" val="223404921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ior_aguamarina">
    <p:spTree>
      <p:nvGrpSpPr>
        <p:cNvPr id="1" name=""/>
        <p:cNvGrpSpPr/>
        <p:nvPr/>
      </p:nvGrpSpPr>
      <p:grpSpPr>
        <a:xfrm>
          <a:off x="0" y="0"/>
          <a:ext cx="0" cy="0"/>
          <a:chOff x="0" y="0"/>
          <a:chExt cx="0" cy="0"/>
        </a:xfrm>
      </p:grpSpPr>
      <p:sp>
        <p:nvSpPr>
          <p:cNvPr id="11" name="Rectángulo">
            <a:extLst>
              <a:ext uri="{FF2B5EF4-FFF2-40B4-BE49-F238E27FC236}">
                <a16:creationId xmlns:a16="http://schemas.microsoft.com/office/drawing/2014/main" id="{E812C752-BE27-4B71-BF1A-84EC2FE6FA21}"/>
              </a:ext>
            </a:extLst>
          </p:cNvPr>
          <p:cNvSpPr/>
          <p:nvPr userDrawn="1"/>
        </p:nvSpPr>
        <p:spPr>
          <a:xfrm>
            <a:off x="-8469" y="-12905"/>
            <a:ext cx="24400937" cy="9635411"/>
          </a:xfrm>
          <a:prstGeom prst="rect">
            <a:avLst/>
          </a:prstGeom>
          <a:solidFill>
            <a:srgbClr val="00B0A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 name="Línea">
            <a:extLst>
              <a:ext uri="{FF2B5EF4-FFF2-40B4-BE49-F238E27FC236}">
                <a16:creationId xmlns:a16="http://schemas.microsoft.com/office/drawing/2014/main" id="{C9D5821B-3BCD-4AEE-9AAC-248000B82D74}"/>
              </a:ext>
            </a:extLst>
          </p:cNvPr>
          <p:cNvSpPr/>
          <p:nvPr userDrawn="1"/>
        </p:nvSpPr>
        <p:spPr>
          <a:xfrm flipV="1">
            <a:off x="2065174" y="3028205"/>
            <a:ext cx="0" cy="7099468"/>
          </a:xfrm>
          <a:prstGeom prst="line">
            <a:avLst/>
          </a:prstGeom>
          <a:ln w="12700">
            <a:solidFill>
              <a:schemeClr val="bg1"/>
            </a:solidFill>
            <a:prstDash val="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 name="Rectángulo">
            <a:extLst>
              <a:ext uri="{FF2B5EF4-FFF2-40B4-BE49-F238E27FC236}">
                <a16:creationId xmlns:a16="http://schemas.microsoft.com/office/drawing/2014/main" id="{8463BD94-BA41-4A4E-9719-CC03C2836521}"/>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Marcador de texto 7">
            <a:extLst>
              <a:ext uri="{FF2B5EF4-FFF2-40B4-BE49-F238E27FC236}">
                <a16:creationId xmlns:a16="http://schemas.microsoft.com/office/drawing/2014/main" id="{BEB44588-7B00-4905-8EFD-FFD6C3EFCD63}"/>
              </a:ext>
            </a:extLst>
          </p:cNvPr>
          <p:cNvSpPr>
            <a:spLocks noGrp="1"/>
          </p:cNvSpPr>
          <p:nvPr>
            <p:ph type="body" sz="quarter" idx="14"/>
          </p:nvPr>
        </p:nvSpPr>
        <p:spPr>
          <a:xfrm>
            <a:off x="12020809" y="731493"/>
            <a:ext cx="10240669" cy="465541"/>
          </a:xfrm>
          <a:prstGeom prst="rect">
            <a:avLst/>
          </a:prstGeom>
        </p:spPr>
        <p:txBody>
          <a:bodyPr/>
          <a:lstStyle>
            <a:lvl1pPr marL="0" indent="0" algn="r">
              <a:buNone/>
              <a:defRPr lang="es-ES" sz="2100" b="0" i="1" u="none" strike="noStrike" cap="none" spc="0" baseline="0" smtClean="0">
                <a:ln>
                  <a:noFill/>
                </a:ln>
                <a:solidFill>
                  <a:schemeClr val="bg1"/>
                </a:solidFill>
                <a:uFillTx/>
                <a:latin typeface="Neo Sans" panose="02000506020000020004"/>
                <a:ea typeface="Neo Sans" panose="02000506020000020004" pitchFamily="50" charset="0"/>
                <a:cs typeface="Calibri Light" panose="020F0302020204030204" pitchFamily="34" charset="0"/>
                <a:sym typeface="Helvetica Neue"/>
              </a:defRPr>
            </a:lvl1pPr>
            <a:lvl2pPr marL="635000" indent="0" algn="r">
              <a:buNone/>
              <a:defRPr lang="es-ES" sz="21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stStyle>
          <a:p>
            <a:pPr lvl="0"/>
            <a:r>
              <a:rPr lang="es-ES"/>
              <a:t>Editar los estilos de texto del patrón</a:t>
            </a:r>
          </a:p>
        </p:txBody>
      </p:sp>
      <p:sp>
        <p:nvSpPr>
          <p:cNvPr id="20" name="Marcador de texto 3">
            <a:extLst>
              <a:ext uri="{FF2B5EF4-FFF2-40B4-BE49-F238E27FC236}">
                <a16:creationId xmlns:a16="http://schemas.microsoft.com/office/drawing/2014/main" id="{EA2898BC-351A-4883-8F7A-A18B93EE2A02}"/>
              </a:ext>
            </a:extLst>
          </p:cNvPr>
          <p:cNvSpPr>
            <a:spLocks noGrp="1"/>
          </p:cNvSpPr>
          <p:nvPr>
            <p:ph type="body" sz="quarter" idx="12"/>
          </p:nvPr>
        </p:nvSpPr>
        <p:spPr>
          <a:xfrm>
            <a:off x="1147302" y="698269"/>
            <a:ext cx="5719011" cy="1861994"/>
          </a:xfrm>
          <a:prstGeom prst="rect">
            <a:avLst/>
          </a:prstGeom>
        </p:spPr>
        <p:txBody>
          <a:bodyPr anchor="b">
            <a:noAutofit/>
          </a:bodyPr>
          <a:lstStyle>
            <a:lvl1pPr marL="0" indent="0">
              <a:buNone/>
              <a:defRPr lang="es-ES" sz="4100" b="0" i="0" u="none" strike="noStrike" cap="none" spc="0" baseline="0" smtClean="0">
                <a:ln>
                  <a:noFill/>
                </a:ln>
                <a:solidFill>
                  <a:schemeClr val="bg1"/>
                </a:solidFill>
                <a:uFillTx/>
                <a:latin typeface="Neo Sans Light" panose="020B0304020202020204" pitchFamily="34" charset="77"/>
                <a:ea typeface="Neo Sans Light" panose="020B0304020202020204" pitchFamily="34" charset="77"/>
                <a:cs typeface="Calibri Light" panose="020F0302020204030204" pitchFamily="34" charset="0"/>
                <a:sym typeface="Helvetica Neue"/>
              </a:defRPr>
            </a:lvl1pPr>
          </a:lstStyle>
          <a:p>
            <a:pPr lvl="0"/>
            <a:r>
              <a:rPr lang="es-ES"/>
              <a:t>Editar los estilos de texto del patrón</a:t>
            </a:r>
          </a:p>
        </p:txBody>
      </p:sp>
      <p:sp>
        <p:nvSpPr>
          <p:cNvPr id="22" name="Marcador de texto 5">
            <a:extLst>
              <a:ext uri="{FF2B5EF4-FFF2-40B4-BE49-F238E27FC236}">
                <a16:creationId xmlns:a16="http://schemas.microsoft.com/office/drawing/2014/main" id="{078DF64F-6133-451B-9C63-2AB186D1FE23}"/>
              </a:ext>
            </a:extLst>
          </p:cNvPr>
          <p:cNvSpPr>
            <a:spLocks noGrp="1"/>
          </p:cNvSpPr>
          <p:nvPr>
            <p:ph type="body" sz="quarter" idx="13" hasCustomPrompt="1"/>
          </p:nvPr>
        </p:nvSpPr>
        <p:spPr>
          <a:xfrm>
            <a:off x="2311401" y="2909398"/>
            <a:ext cx="4588164" cy="1047460"/>
          </a:xfrm>
          <a:prstGeom prst="rect">
            <a:avLst/>
          </a:prstGeom>
        </p:spPr>
        <p:txBody>
          <a:bodyPr>
            <a:noAutofit/>
          </a:bodyPr>
          <a:lstStyle>
            <a:lvl1pPr marL="0" indent="0">
              <a:buNone/>
              <a:defRPr lang="es-ES" sz="3200" b="0" i="0" u="none" strike="noStrike" cap="none" spc="0" baseline="0" smtClean="0">
                <a:ln>
                  <a:noFill/>
                </a:ln>
                <a:solidFill>
                  <a:schemeClr val="bg1"/>
                </a:solidFill>
                <a:uFillTx/>
                <a:latin typeface="Neo Sans" panose="02000506020000020004"/>
                <a:ea typeface="Neo Sans" panose="02000506020000020004" pitchFamily="50" charset="0"/>
                <a:cs typeface="Calibri Light" panose="020F0302020204030204" pitchFamily="34" charset="0"/>
                <a:sym typeface="Helvetica Neue"/>
              </a:defRPr>
            </a:lvl1pPr>
            <a:lvl2pPr>
              <a:defRPr lang="es-ES" sz="30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vl3pPr>
              <a:defRPr lang="es-ES" sz="30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3pPr>
          </a:lstStyle>
          <a:p>
            <a:pPr lvl="0"/>
            <a:r>
              <a:rPr lang="es-ES" dirty="0"/>
              <a:t>Haga clic para modificar texto del patrón</a:t>
            </a:r>
          </a:p>
        </p:txBody>
      </p:sp>
      <p:sp>
        <p:nvSpPr>
          <p:cNvPr id="17" name="Marcador de texto 3">
            <a:extLst>
              <a:ext uri="{FF2B5EF4-FFF2-40B4-BE49-F238E27FC236}">
                <a16:creationId xmlns:a16="http://schemas.microsoft.com/office/drawing/2014/main" id="{3A415BA5-B482-41DA-9753-1DA5FF98E786}"/>
              </a:ext>
            </a:extLst>
          </p:cNvPr>
          <p:cNvSpPr>
            <a:spLocks noGrp="1"/>
          </p:cNvSpPr>
          <p:nvPr>
            <p:ph type="body" sz="quarter" idx="15"/>
          </p:nvPr>
        </p:nvSpPr>
        <p:spPr>
          <a:xfrm>
            <a:off x="2311402" y="4037345"/>
            <a:ext cx="4588164" cy="6187603"/>
          </a:xfrm>
          <a:prstGeom prst="rect">
            <a:avLst/>
          </a:prstGeom>
        </p:spPr>
        <p:txBody>
          <a:bodyPr/>
          <a:lstStyle>
            <a:lvl1pPr marL="324000" indent="-324000">
              <a:spcBef>
                <a:spcPts val="0"/>
              </a:spcBef>
              <a:spcAft>
                <a:spcPts val="2400"/>
              </a:spcAft>
              <a:buClr>
                <a:schemeClr val="bg1"/>
              </a:buClr>
              <a:buSzPct val="80000"/>
              <a:buFont typeface="Arial" panose="020B0604020202020204" pitchFamily="34" charset="0"/>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1pPr>
            <a:lvl2pPr marL="684000" indent="-360000">
              <a:spcBef>
                <a:spcPts val="0"/>
              </a:spcBef>
              <a:spcAft>
                <a:spcPts val="2400"/>
              </a:spcAft>
              <a:buClr>
                <a:schemeClr val="bg1"/>
              </a:buClr>
              <a:buSzPct val="100000"/>
              <a:buFont typeface="Wingdings" panose="05000000000000000000" pitchFamily="2" charset="2"/>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2pPr>
            <a:lvl3pPr marL="1044000" indent="-360000">
              <a:spcBef>
                <a:spcPts val="0"/>
              </a:spcBef>
              <a:spcAft>
                <a:spcPts val="2400"/>
              </a:spcAft>
              <a:buClr>
                <a:schemeClr val="bg1"/>
              </a:buClr>
              <a:buSzPct val="80000"/>
              <a:buFont typeface="Wingdings" panose="05000000000000000000" pitchFamily="2" charset="2"/>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3pPr>
            <a:lvl4pPr marL="1404000" indent="-360000">
              <a:spcBef>
                <a:spcPts val="0"/>
              </a:spcBef>
              <a:spcAft>
                <a:spcPts val="2400"/>
              </a:spcAft>
              <a:buClr>
                <a:schemeClr val="bg1"/>
              </a:buClr>
              <a:buSzPct val="100000"/>
              <a:buFont typeface="Arial" panose="020B0604020202020204" pitchFamily="34" charset="0"/>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4pPr>
            <a:lvl5pPr marL="1764000" indent="-360000">
              <a:spcBef>
                <a:spcPts val="0"/>
              </a:spcBef>
              <a:spcAft>
                <a:spcPts val="2400"/>
              </a:spcAft>
              <a:buClr>
                <a:schemeClr val="bg1"/>
              </a:buClr>
              <a:buSzPct val="90000"/>
              <a:buFont typeface="Arial" panose="020B0604020202020204" pitchFamily="34" charset="0"/>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13" name="Imagen 12">
            <a:extLst>
              <a:ext uri="{FF2B5EF4-FFF2-40B4-BE49-F238E27FC236}">
                <a16:creationId xmlns:a16="http://schemas.microsoft.com/office/drawing/2014/main" id="{CBF4A74F-80D9-4BF2-8D9D-BF8C056D3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151927" y="11990533"/>
            <a:ext cx="7240541" cy="1725467"/>
          </a:xfrm>
          <a:prstGeom prst="rect">
            <a:avLst/>
          </a:prstGeom>
        </p:spPr>
      </p:pic>
    </p:spTree>
    <p:extLst>
      <p:ext uri="{BB962C8B-B14F-4D97-AF65-F5344CB8AC3E}">
        <p14:creationId xmlns:p14="http://schemas.microsoft.com/office/powerpoint/2010/main" val="322641791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rior_gris">
    <p:spTree>
      <p:nvGrpSpPr>
        <p:cNvPr id="1" name=""/>
        <p:cNvGrpSpPr/>
        <p:nvPr/>
      </p:nvGrpSpPr>
      <p:grpSpPr>
        <a:xfrm>
          <a:off x="0" y="0"/>
          <a:ext cx="0" cy="0"/>
          <a:chOff x="0" y="0"/>
          <a:chExt cx="0" cy="0"/>
        </a:xfrm>
      </p:grpSpPr>
      <p:sp>
        <p:nvSpPr>
          <p:cNvPr id="13" name="Rectángulo">
            <a:extLst>
              <a:ext uri="{FF2B5EF4-FFF2-40B4-BE49-F238E27FC236}">
                <a16:creationId xmlns:a16="http://schemas.microsoft.com/office/drawing/2014/main" id="{879146FF-1F55-4385-9BF2-170DA15C022F}"/>
              </a:ext>
            </a:extLst>
          </p:cNvPr>
          <p:cNvSpPr/>
          <p:nvPr userDrawn="1"/>
        </p:nvSpPr>
        <p:spPr>
          <a:xfrm>
            <a:off x="-8468" y="-9861"/>
            <a:ext cx="24392468" cy="13716000"/>
          </a:xfrm>
          <a:prstGeom prst="rect">
            <a:avLst/>
          </a:prstGeom>
          <a:solidFill>
            <a:srgbClr val="474D52">
              <a:alpha val="74824"/>
            </a:srgbClr>
          </a:solidFill>
          <a:ln w="12700">
            <a:miter lim="400000"/>
          </a:ln>
        </p:spPr>
        <p:txBody>
          <a:bodyPr lIns="0" tIns="0" rIns="0" bIns="0" anchor="ctr"/>
          <a:lstStyle/>
          <a:p>
            <a:pPr>
              <a:defRPr sz="3100" b="0">
                <a:solidFill>
                  <a:srgbClr val="FFFFFF"/>
                </a:solidFill>
                <a:latin typeface="+mn-lt"/>
                <a:ea typeface="+mn-ea"/>
                <a:cs typeface="+mn-cs"/>
                <a:sym typeface="Helvetica Neue Medium"/>
              </a:defRPr>
            </a:pPr>
            <a:endParaRPr dirty="0"/>
          </a:p>
        </p:txBody>
      </p:sp>
      <p:sp>
        <p:nvSpPr>
          <p:cNvPr id="16" name="Línea">
            <a:extLst>
              <a:ext uri="{FF2B5EF4-FFF2-40B4-BE49-F238E27FC236}">
                <a16:creationId xmlns:a16="http://schemas.microsoft.com/office/drawing/2014/main" id="{C9D5821B-3BCD-4AEE-9AAC-248000B82D74}"/>
              </a:ext>
            </a:extLst>
          </p:cNvPr>
          <p:cNvSpPr/>
          <p:nvPr userDrawn="1"/>
        </p:nvSpPr>
        <p:spPr>
          <a:xfrm flipV="1">
            <a:off x="2065174" y="3028205"/>
            <a:ext cx="0" cy="7099468"/>
          </a:xfrm>
          <a:prstGeom prst="line">
            <a:avLst/>
          </a:prstGeom>
          <a:ln w="12700">
            <a:solidFill>
              <a:schemeClr val="bg1"/>
            </a:solidFill>
            <a:prstDash val="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 name="Rectángulo">
            <a:extLst>
              <a:ext uri="{FF2B5EF4-FFF2-40B4-BE49-F238E27FC236}">
                <a16:creationId xmlns:a16="http://schemas.microsoft.com/office/drawing/2014/main" id="{8463BD94-BA41-4A4E-9719-CC03C2836521}"/>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Marcador de texto 3">
            <a:extLst>
              <a:ext uri="{FF2B5EF4-FFF2-40B4-BE49-F238E27FC236}">
                <a16:creationId xmlns:a16="http://schemas.microsoft.com/office/drawing/2014/main" id="{9084FFD0-7B0C-427A-AE9E-F21D43651E1C}"/>
              </a:ext>
            </a:extLst>
          </p:cNvPr>
          <p:cNvSpPr>
            <a:spLocks noGrp="1"/>
          </p:cNvSpPr>
          <p:nvPr>
            <p:ph type="body" sz="quarter" idx="12"/>
          </p:nvPr>
        </p:nvSpPr>
        <p:spPr>
          <a:xfrm>
            <a:off x="1147302" y="698269"/>
            <a:ext cx="5719011" cy="1861994"/>
          </a:xfrm>
          <a:prstGeom prst="rect">
            <a:avLst/>
          </a:prstGeom>
        </p:spPr>
        <p:txBody>
          <a:bodyPr anchor="b"/>
          <a:lstStyle>
            <a:lvl1pPr marL="0" indent="0">
              <a:buNone/>
              <a:defRPr lang="es-ES" sz="4100" b="0" i="0" u="none" strike="noStrike" cap="none" spc="0" baseline="0" smtClean="0">
                <a:ln>
                  <a:noFill/>
                </a:ln>
                <a:solidFill>
                  <a:schemeClr val="bg1"/>
                </a:solidFill>
                <a:uFillTx/>
                <a:latin typeface="Neo Sans Light" panose="020B0304020202020204" pitchFamily="34" charset="77"/>
                <a:ea typeface="Neo Sans Light" panose="020B0304020202020204" pitchFamily="34" charset="77"/>
                <a:cs typeface="Calibri Light" panose="020F0302020204030204" pitchFamily="34" charset="0"/>
                <a:sym typeface="Helvetica Neue"/>
              </a:defRPr>
            </a:lvl1pPr>
          </a:lstStyle>
          <a:p>
            <a:pPr lvl="0"/>
            <a:r>
              <a:rPr lang="es-ES"/>
              <a:t>Editar los estilos de texto del patrón</a:t>
            </a:r>
          </a:p>
        </p:txBody>
      </p:sp>
      <p:sp>
        <p:nvSpPr>
          <p:cNvPr id="14" name="Marcador de texto 5">
            <a:extLst>
              <a:ext uri="{FF2B5EF4-FFF2-40B4-BE49-F238E27FC236}">
                <a16:creationId xmlns:a16="http://schemas.microsoft.com/office/drawing/2014/main" id="{0ED8B501-9FF3-4D3B-8E7B-E7E2E10119A2}"/>
              </a:ext>
            </a:extLst>
          </p:cNvPr>
          <p:cNvSpPr>
            <a:spLocks noGrp="1"/>
          </p:cNvSpPr>
          <p:nvPr>
            <p:ph type="body" sz="quarter" idx="13" hasCustomPrompt="1"/>
          </p:nvPr>
        </p:nvSpPr>
        <p:spPr>
          <a:xfrm>
            <a:off x="2311401" y="2909398"/>
            <a:ext cx="4588164" cy="1047460"/>
          </a:xfrm>
          <a:prstGeom prst="rect">
            <a:avLst/>
          </a:prstGeom>
        </p:spPr>
        <p:txBody>
          <a:bodyPr/>
          <a:lstStyle>
            <a:lvl1pPr marL="0" indent="0">
              <a:buNone/>
              <a:defRPr lang="es-ES" sz="3200" b="0" i="0" u="none" strike="noStrike" cap="none" spc="0" baseline="0" smtClean="0">
                <a:ln>
                  <a:noFill/>
                </a:ln>
                <a:solidFill>
                  <a:schemeClr val="bg1"/>
                </a:solidFill>
                <a:uFillTx/>
                <a:latin typeface="Neo Sans" panose="02000506020000020004"/>
                <a:ea typeface="Neo Sans" panose="02000506020000020004" pitchFamily="50" charset="0"/>
                <a:cs typeface="Calibri Light" panose="020F0302020204030204" pitchFamily="34" charset="0"/>
                <a:sym typeface="Helvetica Neue"/>
              </a:defRPr>
            </a:lvl1pPr>
            <a:lvl2pPr>
              <a:defRPr lang="es-ES" sz="30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vl3pPr>
              <a:defRPr lang="es-ES" sz="30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3pPr>
          </a:lstStyle>
          <a:p>
            <a:pPr lvl="0"/>
            <a:r>
              <a:rPr lang="es-ES" dirty="0"/>
              <a:t>Haga clic para modificar texto del patrón</a:t>
            </a:r>
          </a:p>
        </p:txBody>
      </p:sp>
      <p:sp>
        <p:nvSpPr>
          <p:cNvPr id="17" name="Marcador de texto 7">
            <a:extLst>
              <a:ext uri="{FF2B5EF4-FFF2-40B4-BE49-F238E27FC236}">
                <a16:creationId xmlns:a16="http://schemas.microsoft.com/office/drawing/2014/main" id="{325FE18D-551E-4C06-8D10-882BE619F7C8}"/>
              </a:ext>
            </a:extLst>
          </p:cNvPr>
          <p:cNvSpPr>
            <a:spLocks noGrp="1"/>
          </p:cNvSpPr>
          <p:nvPr>
            <p:ph type="body" sz="quarter" idx="14"/>
          </p:nvPr>
        </p:nvSpPr>
        <p:spPr>
          <a:xfrm>
            <a:off x="12020809" y="731493"/>
            <a:ext cx="10240669" cy="465541"/>
          </a:xfrm>
          <a:prstGeom prst="rect">
            <a:avLst/>
          </a:prstGeom>
        </p:spPr>
        <p:txBody>
          <a:bodyPr/>
          <a:lstStyle>
            <a:lvl1pPr marL="0" indent="0" algn="r">
              <a:buNone/>
              <a:defRPr lang="es-ES" sz="2100" b="0" i="1" u="none" strike="noStrike" cap="none" spc="0" baseline="0" smtClean="0">
                <a:ln>
                  <a:noFill/>
                </a:ln>
                <a:solidFill>
                  <a:schemeClr val="bg1"/>
                </a:solidFill>
                <a:uFillTx/>
                <a:latin typeface="Neo Sans" panose="02000506020000020004"/>
                <a:ea typeface="Neo Sans" panose="02000506020000020004" pitchFamily="50" charset="0"/>
                <a:cs typeface="Calibri Light" panose="020F0302020204030204" pitchFamily="34" charset="0"/>
                <a:sym typeface="Helvetica Neue"/>
              </a:defRPr>
            </a:lvl1pPr>
            <a:lvl2pPr marL="635000" indent="0" algn="r">
              <a:buNone/>
              <a:defRPr lang="es-ES" sz="2100" b="0" i="0" u="none" strike="noStrike" cap="none" spc="0" baseline="0" smtClean="0">
                <a:ln>
                  <a:noFill/>
                </a:ln>
                <a:solidFill>
                  <a:srgbClr val="00B4AB"/>
                </a:solidFill>
                <a:uFillTx/>
                <a:latin typeface="Neo Sans" panose="02000506020000020004"/>
                <a:ea typeface="Neo Sans" panose="02000506020000020004" pitchFamily="50" charset="0"/>
                <a:cs typeface="Calibri Light" panose="020F0302020204030204" pitchFamily="34" charset="0"/>
                <a:sym typeface="Helvetica Neue"/>
              </a:defRPr>
            </a:lvl2pPr>
          </a:lstStyle>
          <a:p>
            <a:pPr lvl="0"/>
            <a:r>
              <a:rPr lang="es-ES"/>
              <a:t>Editar los estilos de texto del patrón</a:t>
            </a:r>
          </a:p>
        </p:txBody>
      </p:sp>
      <p:sp>
        <p:nvSpPr>
          <p:cNvPr id="11" name="Marcador de texto 3">
            <a:extLst>
              <a:ext uri="{FF2B5EF4-FFF2-40B4-BE49-F238E27FC236}">
                <a16:creationId xmlns:a16="http://schemas.microsoft.com/office/drawing/2014/main" id="{6CBC6C2E-FD05-4B50-9C3F-722D0C369BE2}"/>
              </a:ext>
            </a:extLst>
          </p:cNvPr>
          <p:cNvSpPr>
            <a:spLocks noGrp="1"/>
          </p:cNvSpPr>
          <p:nvPr>
            <p:ph type="body" sz="quarter" idx="15"/>
          </p:nvPr>
        </p:nvSpPr>
        <p:spPr>
          <a:xfrm>
            <a:off x="2311402" y="4037345"/>
            <a:ext cx="4588164" cy="6187603"/>
          </a:xfrm>
          <a:prstGeom prst="rect">
            <a:avLst/>
          </a:prstGeom>
        </p:spPr>
        <p:txBody>
          <a:bodyPr/>
          <a:lstStyle>
            <a:lvl1pPr marL="324000" indent="-324000">
              <a:spcBef>
                <a:spcPts val="0"/>
              </a:spcBef>
              <a:spcAft>
                <a:spcPts val="2400"/>
              </a:spcAft>
              <a:buClr>
                <a:schemeClr val="bg1"/>
              </a:buClr>
              <a:buSzPct val="80000"/>
              <a:buFont typeface="Arial" panose="020B0604020202020204" pitchFamily="34" charset="0"/>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1pPr>
            <a:lvl2pPr marL="684000" indent="-360000">
              <a:spcBef>
                <a:spcPts val="0"/>
              </a:spcBef>
              <a:spcAft>
                <a:spcPts val="2400"/>
              </a:spcAft>
              <a:buClr>
                <a:schemeClr val="bg1"/>
              </a:buClr>
              <a:buSzPct val="100000"/>
              <a:buFont typeface="Wingdings" panose="05000000000000000000" pitchFamily="2" charset="2"/>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2pPr>
            <a:lvl3pPr marL="1044000" indent="-360000">
              <a:spcBef>
                <a:spcPts val="0"/>
              </a:spcBef>
              <a:spcAft>
                <a:spcPts val="2400"/>
              </a:spcAft>
              <a:buClr>
                <a:schemeClr val="bg1"/>
              </a:buClr>
              <a:buSzPct val="90000"/>
              <a:buFont typeface="Wingdings" panose="05000000000000000000" pitchFamily="2" charset="2"/>
              <a:buChar char="§"/>
              <a:defRPr lang="es-ES" sz="2000" b="0" i="0" u="none" strike="noStrike" cap="none" spc="0" baseline="0" dirty="0" smtClean="0">
                <a:ln>
                  <a:noFill/>
                </a:ln>
                <a:solidFill>
                  <a:schemeClr val="bg1"/>
                </a:solidFill>
                <a:uFillTx/>
                <a:latin typeface="Calibri Light" panose="020F0302020204030204" pitchFamily="34" charset="0"/>
                <a:ea typeface="Calibri Light" panose="020F0302020204030204" pitchFamily="34" charset="0"/>
                <a:cs typeface="Calibri Light" panose="020F0302020204030204" pitchFamily="34" charset="0"/>
                <a:sym typeface="Helvetica Neue"/>
              </a:defRPr>
            </a:lvl3pPr>
            <a:lvl4pPr marL="1404000" indent="-360000">
              <a:spcBef>
                <a:spcPts val="0"/>
              </a:spcBef>
              <a:spcAft>
                <a:spcPts val="2400"/>
              </a:spcAft>
              <a:buClr>
                <a:schemeClr val="bg1"/>
              </a:buClr>
              <a:buSzPct val="100000"/>
              <a:buFont typeface="Arial" panose="020B0604020202020204" pitchFamily="34" charset="0"/>
              <a:buChar char="•"/>
              <a:defRPr lang="es-ES" sz="2000" b="0" i="0" u="none" strike="noStrike" cap="none" spc="0" baseline="0" dirty="0" smtClean="0">
                <a:ln>
                  <a:noFill/>
                </a:ln>
                <a:solidFill>
                  <a:schemeClr val="bg1"/>
                </a:solidFill>
                <a:uFillTx/>
                <a:latin typeface="Calibri" panose="020F0502020204030204" pitchFamily="34" charset="0"/>
                <a:ea typeface="Calibri Light" panose="020F0302020204030204" pitchFamily="34" charset="0"/>
                <a:cs typeface="Calibri" panose="020F0502020204030204" pitchFamily="34" charset="0"/>
                <a:sym typeface="Helvetica Neue"/>
              </a:defRPr>
            </a:lvl4pPr>
            <a:lvl5pPr marL="1764000" indent="-360000">
              <a:spcBef>
                <a:spcPts val="0"/>
              </a:spcBef>
              <a:spcAft>
                <a:spcPts val="2400"/>
              </a:spcAft>
              <a:buClr>
                <a:schemeClr val="bg1"/>
              </a:buClr>
              <a:buSzPct val="90000"/>
              <a:buFont typeface="Arial" panose="020B0604020202020204" pitchFamily="34" charset="0"/>
              <a:buChar char="•"/>
              <a:defRPr lang="es-ES" sz="2000" b="0" i="0" u="none" strike="noStrike" cap="none" spc="0" baseline="0" dirty="0" smtClean="0">
                <a:ln>
                  <a:noFill/>
                </a:ln>
                <a:solidFill>
                  <a:schemeClr val="bg1"/>
                </a:solidFill>
                <a:uFillTx/>
                <a:latin typeface="Calibri" panose="020F0502020204030204" pitchFamily="34" charset="0"/>
                <a:ea typeface="Calibri Light" panose="020F0302020204030204" pitchFamily="34" charset="0"/>
                <a:cs typeface="Calibri" panose="020F0502020204030204" pitchFamily="34" charset="0"/>
                <a:sym typeface="Helvetica Neue"/>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89328580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E3336734-9FE8-41BE-A310-6A53E6EC0966}"/>
              </a:ext>
            </a:extLst>
          </p:cNvPr>
          <p:cNvSpPr/>
          <p:nvPr userDrawn="1"/>
        </p:nvSpPr>
        <p:spPr>
          <a:xfrm>
            <a:off x="8467" y="-161196"/>
            <a:ext cx="24384001" cy="13818010"/>
          </a:xfrm>
          <a:prstGeom prst="rect">
            <a:avLst/>
          </a:prstGeom>
          <a:solidFill>
            <a:srgbClr val="474D5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Línea">
            <a:extLst>
              <a:ext uri="{FF2B5EF4-FFF2-40B4-BE49-F238E27FC236}">
                <a16:creationId xmlns:a16="http://schemas.microsoft.com/office/drawing/2014/main" id="{6BBC74FC-0DAC-4F11-AE3B-D8DA1BEC1C30}"/>
              </a:ext>
            </a:extLst>
          </p:cNvPr>
          <p:cNvSpPr/>
          <p:nvPr userDrawn="1"/>
        </p:nvSpPr>
        <p:spPr>
          <a:xfrm flipV="1">
            <a:off x="12192000" y="5991119"/>
            <a:ext cx="0" cy="1631951"/>
          </a:xfrm>
          <a:prstGeom prst="line">
            <a:avLst/>
          </a:prstGeom>
          <a:ln w="12700">
            <a:solidFill>
              <a:srgbClr val="FFFFFF"/>
            </a:solidFill>
            <a:prstDash val="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Rectángulo">
            <a:extLst>
              <a:ext uri="{FF2B5EF4-FFF2-40B4-BE49-F238E27FC236}">
                <a16:creationId xmlns:a16="http://schemas.microsoft.com/office/drawing/2014/main" id="{932ACB84-5AF2-47C5-B582-2617B299E90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Marcador de texto 2">
            <a:extLst>
              <a:ext uri="{FF2B5EF4-FFF2-40B4-BE49-F238E27FC236}">
                <a16:creationId xmlns:a16="http://schemas.microsoft.com/office/drawing/2014/main" id="{54245F40-F370-4352-9CD7-3491475FD175}"/>
              </a:ext>
            </a:extLst>
          </p:cNvPr>
          <p:cNvSpPr>
            <a:spLocks noGrp="1"/>
          </p:cNvSpPr>
          <p:nvPr>
            <p:ph type="body" sz="quarter" idx="10" hasCustomPrompt="1"/>
          </p:nvPr>
        </p:nvSpPr>
        <p:spPr>
          <a:xfrm>
            <a:off x="14697466" y="6342081"/>
            <a:ext cx="8063680" cy="3052734"/>
          </a:xfrm>
          <a:prstGeom prst="rect">
            <a:avLst/>
          </a:prstGeom>
        </p:spPr>
        <p:txBody>
          <a:bodyPr>
            <a:noAutofit/>
          </a:bodyPr>
          <a:lstStyle>
            <a:lvl1pPr marL="0" indent="0">
              <a:spcBef>
                <a:spcPts val="0"/>
              </a:spcBef>
              <a:buClr>
                <a:schemeClr val="bg1"/>
              </a:buClr>
              <a:buSzPct val="60000"/>
              <a:buFont typeface="Arial" panose="020B0604020202020204" pitchFamily="34" charset="0"/>
              <a:buNone/>
              <a:defRPr sz="5500" b="0">
                <a:solidFill>
                  <a:schemeClr val="bg1"/>
                </a:solidFill>
              </a:defRPr>
            </a:lvl1pPr>
            <a:lvl2pPr marL="635000" indent="0">
              <a:buClr>
                <a:schemeClr val="bg1"/>
              </a:buClr>
              <a:buFont typeface="Arial" panose="020B0604020202020204" pitchFamily="34" charset="0"/>
              <a:buNone/>
              <a:defRPr sz="5400">
                <a:solidFill>
                  <a:schemeClr val="tx1"/>
                </a:solidFill>
              </a:defRPr>
            </a:lvl2pPr>
            <a:lvl3pPr marL="1905000" indent="-635000">
              <a:buClr>
                <a:schemeClr val="bg1"/>
              </a:buClr>
              <a:buFont typeface="Arial" panose="020B0604020202020204" pitchFamily="34" charset="0"/>
              <a:buChar char="▲"/>
              <a:defRPr sz="5400">
                <a:solidFill>
                  <a:schemeClr val="tx1"/>
                </a:solidFill>
              </a:defRPr>
            </a:lvl3pPr>
            <a:lvl4pPr marL="2540000" indent="-635000">
              <a:buClr>
                <a:schemeClr val="bg1"/>
              </a:buClr>
              <a:buFont typeface="Arial" panose="020B0604020202020204" pitchFamily="34" charset="0"/>
              <a:buChar char="▲"/>
              <a:defRPr sz="5400">
                <a:solidFill>
                  <a:schemeClr val="tx1"/>
                </a:solidFill>
              </a:defRPr>
            </a:lvl4pPr>
            <a:lvl5pPr marL="3175000" indent="-635000">
              <a:buClr>
                <a:schemeClr val="bg1"/>
              </a:buClr>
              <a:buFont typeface="Arial" panose="020B0604020202020204" pitchFamily="34" charset="0"/>
              <a:buChar char="▲"/>
              <a:defRPr sz="5400">
                <a:solidFill>
                  <a:schemeClr val="tx1"/>
                </a:solidFill>
              </a:defRPr>
            </a:lvl5pPr>
          </a:lstStyle>
          <a:p>
            <a:pPr lvl="0"/>
            <a:r>
              <a:rPr lang="es-ES" dirty="0"/>
              <a:t>Haga clic para modificar los estilos de texto del patrón</a:t>
            </a:r>
          </a:p>
        </p:txBody>
      </p:sp>
      <p:pic>
        <p:nvPicPr>
          <p:cNvPr id="3" name="Imagen 2">
            <a:extLst>
              <a:ext uri="{FF2B5EF4-FFF2-40B4-BE49-F238E27FC236}">
                <a16:creationId xmlns:a16="http://schemas.microsoft.com/office/drawing/2014/main" id="{6D053007-F687-4086-A4BF-A2BBA03E0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9076" y="5991119"/>
            <a:ext cx="7071374" cy="1228346"/>
          </a:xfrm>
          <a:prstGeom prst="rect">
            <a:avLst/>
          </a:prstGeom>
        </p:spPr>
      </p:pic>
    </p:spTree>
    <p:extLst>
      <p:ext uri="{BB962C8B-B14F-4D97-AF65-F5344CB8AC3E}">
        <p14:creationId xmlns:p14="http://schemas.microsoft.com/office/powerpoint/2010/main" val="29834866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 2">
    <p:spTree>
      <p:nvGrpSpPr>
        <p:cNvPr id="1" name=""/>
        <p:cNvGrpSpPr/>
        <p:nvPr/>
      </p:nvGrpSpPr>
      <p:grpSpPr>
        <a:xfrm>
          <a:off x="0" y="0"/>
          <a:ext cx="0" cy="0"/>
          <a:chOff x="0" y="0"/>
          <a:chExt cx="0" cy="0"/>
        </a:xfrm>
      </p:grpSpPr>
      <p:sp>
        <p:nvSpPr>
          <p:cNvPr id="10" name="Rectángulo">
            <a:extLst>
              <a:ext uri="{FF2B5EF4-FFF2-40B4-BE49-F238E27FC236}">
                <a16:creationId xmlns:a16="http://schemas.microsoft.com/office/drawing/2014/main" id="{970BC9B8-E9EF-40F7-A355-2D86D7039E7F}"/>
              </a:ext>
            </a:extLst>
          </p:cNvPr>
          <p:cNvSpPr/>
          <p:nvPr userDrawn="1"/>
        </p:nvSpPr>
        <p:spPr>
          <a:xfrm>
            <a:off x="12335567" y="-51005"/>
            <a:ext cx="12056900" cy="13818010"/>
          </a:xfrm>
          <a:prstGeom prst="rect">
            <a:avLst/>
          </a:prstGeom>
          <a:solidFill>
            <a:srgbClr val="00B3AB"/>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Rectángulo">
            <a:extLst>
              <a:ext uri="{FF2B5EF4-FFF2-40B4-BE49-F238E27FC236}">
                <a16:creationId xmlns:a16="http://schemas.microsoft.com/office/drawing/2014/main" id="{B6DE3142-1264-489B-99C9-39BDAF727433}"/>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ínea">
            <a:extLst>
              <a:ext uri="{FF2B5EF4-FFF2-40B4-BE49-F238E27FC236}">
                <a16:creationId xmlns:a16="http://schemas.microsoft.com/office/drawing/2014/main" id="{64C8088C-9982-4ADB-AA98-7D1CFDA0B989}"/>
              </a:ext>
            </a:extLst>
          </p:cNvPr>
          <p:cNvSpPr/>
          <p:nvPr userDrawn="1"/>
        </p:nvSpPr>
        <p:spPr>
          <a:xfrm flipV="1">
            <a:off x="13174663" y="1912149"/>
            <a:ext cx="0" cy="9534784"/>
          </a:xfrm>
          <a:prstGeom prst="line">
            <a:avLst/>
          </a:prstGeom>
          <a:ln w="12700">
            <a:solidFill>
              <a:srgbClr val="FFFFFF"/>
            </a:solidFill>
            <a:custDash>
              <a:ds d="600000" sp="600000"/>
            </a:custDash>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Marcador de texto 2">
            <a:extLst>
              <a:ext uri="{FF2B5EF4-FFF2-40B4-BE49-F238E27FC236}">
                <a16:creationId xmlns:a16="http://schemas.microsoft.com/office/drawing/2014/main" id="{F3ED1501-D81B-4FB3-809C-710D5DFCFF7C}"/>
              </a:ext>
            </a:extLst>
          </p:cNvPr>
          <p:cNvSpPr>
            <a:spLocks noGrp="1"/>
          </p:cNvSpPr>
          <p:nvPr>
            <p:ph type="body" sz="quarter" idx="11" hasCustomPrompt="1"/>
          </p:nvPr>
        </p:nvSpPr>
        <p:spPr>
          <a:xfrm>
            <a:off x="14126408" y="2361500"/>
            <a:ext cx="9865129" cy="9085433"/>
          </a:xfrm>
          <a:prstGeom prst="rect">
            <a:avLst/>
          </a:prstGeom>
        </p:spPr>
        <p:txBody>
          <a:bodyPr>
            <a:noAutofit/>
          </a:bodyPr>
          <a:lstStyle>
            <a:lvl1pPr marL="0" indent="396000">
              <a:spcBef>
                <a:spcPts val="0"/>
              </a:spcBef>
              <a:spcAft>
                <a:spcPts val="0"/>
              </a:spcAft>
              <a:buClr>
                <a:srgbClr val="C00000"/>
              </a:buClr>
              <a:buSzPct val="80000"/>
              <a:buFont typeface="Arial" panose="020B0604020202020204" pitchFamily="34" charset="0"/>
              <a:buChar char="▲"/>
              <a:defRPr sz="2500" b="1" cap="all" baseline="0">
                <a:solidFill>
                  <a:schemeClr val="bg1"/>
                </a:solidFill>
                <a:latin typeface="Calibri" panose="020F0502020204030204" pitchFamily="34" charset="0"/>
                <a:cs typeface="Calibri" panose="020F0502020204030204" pitchFamily="34" charset="0"/>
              </a:defRPr>
            </a:lvl1pPr>
            <a:lvl2pPr marL="396000" indent="468000">
              <a:spcBef>
                <a:spcPts val="0"/>
              </a:spcBef>
              <a:spcAft>
                <a:spcPts val="0"/>
              </a:spcAft>
              <a:buSzPct val="100000"/>
              <a:buFont typeface="+mj-lt"/>
              <a:buAutoNum type="arabicPeriod"/>
              <a:defRPr sz="2500">
                <a:solidFill>
                  <a:schemeClr val="bg1"/>
                </a:solidFill>
                <a:latin typeface="Calibri" panose="020F0502020204030204" pitchFamily="34" charset="0"/>
                <a:cs typeface="Calibri" panose="020F0502020204030204" pitchFamily="34" charset="0"/>
              </a:defRPr>
            </a:lvl2pPr>
            <a:lvl3pPr marL="1260000" indent="-360000">
              <a:spcBef>
                <a:spcPts val="0"/>
              </a:spcBef>
              <a:spcAft>
                <a:spcPts val="0"/>
              </a:spcAft>
              <a:buSzPct val="100000"/>
              <a:buFont typeface="+mj-lt"/>
              <a:buAutoNum type="romanUcPeriod"/>
              <a:defRPr sz="2500">
                <a:solidFill>
                  <a:schemeClr val="bg1"/>
                </a:solidFill>
                <a:latin typeface="Calibri" panose="020F0502020204030204" pitchFamily="34" charset="0"/>
                <a:cs typeface="Calibri" panose="020F0502020204030204" pitchFamily="34" charset="0"/>
              </a:defRPr>
            </a:lvl3pPr>
            <a:lvl4pPr marL="1581000" indent="0">
              <a:spcBef>
                <a:spcPts val="0"/>
              </a:spcBef>
              <a:buNone/>
              <a:defRPr sz="2500">
                <a:solidFill>
                  <a:schemeClr val="bg1"/>
                </a:solidFill>
                <a:latin typeface="Calibri" panose="020F0502020204030204" pitchFamily="34" charset="0"/>
                <a:cs typeface="Calibri" panose="020F0502020204030204" pitchFamily="34" charset="0"/>
              </a:defRPr>
            </a:lvl4pPr>
            <a:lvl5pPr>
              <a:defRPr sz="4400">
                <a:solidFill>
                  <a:schemeClr val="bg1"/>
                </a:solidFill>
              </a:defRPr>
            </a:lvl5pPr>
          </a:lstStyle>
          <a:p>
            <a:pPr lvl="0"/>
            <a:r>
              <a:rPr lang="es-ES" dirty="0"/>
              <a:t>Haga clic para modificar los estilos de texto del patrón</a:t>
            </a:r>
          </a:p>
          <a:p>
            <a:pPr lvl="0"/>
            <a:endParaRPr lang="es-ES" dirty="0"/>
          </a:p>
          <a:p>
            <a:pPr lvl="1"/>
            <a:r>
              <a:rPr lang="es-ES" dirty="0"/>
              <a:t>Segundo nivel</a:t>
            </a:r>
          </a:p>
          <a:p>
            <a:pPr lvl="2"/>
            <a:r>
              <a:rPr lang="es-ES" dirty="0"/>
              <a:t>Tercer nivel</a:t>
            </a:r>
          </a:p>
          <a:p>
            <a:pPr lvl="3"/>
            <a:r>
              <a:rPr lang="es-ES" dirty="0"/>
              <a:t>Cuarto nivel</a:t>
            </a:r>
          </a:p>
          <a:p>
            <a:pPr lvl="1"/>
            <a:endParaRPr lang="es-ES" dirty="0"/>
          </a:p>
        </p:txBody>
      </p:sp>
      <p:pic>
        <p:nvPicPr>
          <p:cNvPr id="3" name="Imagen 2">
            <a:extLst>
              <a:ext uri="{FF2B5EF4-FFF2-40B4-BE49-F238E27FC236}">
                <a16:creationId xmlns:a16="http://schemas.microsoft.com/office/drawing/2014/main" id="{EBF7AD9C-D951-4F15-BBA7-36A3CFA7A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401" y="5518310"/>
            <a:ext cx="11631294" cy="2771812"/>
          </a:xfrm>
          <a:prstGeom prst="rect">
            <a:avLst/>
          </a:prstGeom>
        </p:spPr>
      </p:pic>
    </p:spTree>
    <p:extLst>
      <p:ext uri="{BB962C8B-B14F-4D97-AF65-F5344CB8AC3E}">
        <p14:creationId xmlns:p14="http://schemas.microsoft.com/office/powerpoint/2010/main" val="33197929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illa generica 1">
    <p:spTree>
      <p:nvGrpSpPr>
        <p:cNvPr id="1" name=""/>
        <p:cNvGrpSpPr/>
        <p:nvPr/>
      </p:nvGrpSpPr>
      <p:grpSpPr>
        <a:xfrm>
          <a:off x="0" y="0"/>
          <a:ext cx="0" cy="0"/>
          <a:chOff x="0" y="0"/>
          <a:chExt cx="0" cy="0"/>
        </a:xfrm>
      </p:grpSpPr>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6" name="iStock-842852944.jpg" descr="iStock-842852944.jpg">
            <a:extLst>
              <a:ext uri="{FF2B5EF4-FFF2-40B4-BE49-F238E27FC236}">
                <a16:creationId xmlns:a16="http://schemas.microsoft.com/office/drawing/2014/main" id="{CC62B0E3-B49B-482F-9559-D2B7E8B72DCA}"/>
              </a:ext>
            </a:extLst>
          </p:cNvPr>
          <p:cNvPicPr>
            <a:picLocks noChangeAspect="1"/>
          </p:cNvPicPr>
          <p:nvPr userDrawn="1"/>
        </p:nvPicPr>
        <p:blipFill rotWithShape="1">
          <a:blip r:embed="rId2" cstate="email">
            <a:alphaModFix amt="78965"/>
            <a:extLst>
              <a:ext uri="{28A0092B-C50C-407E-A947-70E740481C1C}">
                <a14:useLocalDpi xmlns:a14="http://schemas.microsoft.com/office/drawing/2010/main"/>
              </a:ext>
            </a:extLst>
          </a:blip>
          <a:srcRect/>
          <a:stretch/>
        </p:blipFill>
        <p:spPr>
          <a:xfrm>
            <a:off x="-8468" y="0"/>
            <a:ext cx="24400936" cy="13767004"/>
          </a:xfrm>
          <a:prstGeom prst="rect">
            <a:avLst/>
          </a:prstGeom>
          <a:ln w="12700">
            <a:miter lim="400000"/>
          </a:ln>
        </p:spPr>
      </p:pic>
      <p:sp>
        <p:nvSpPr>
          <p:cNvPr id="7" name="Rectángulo">
            <a:extLst>
              <a:ext uri="{FF2B5EF4-FFF2-40B4-BE49-F238E27FC236}">
                <a16:creationId xmlns:a16="http://schemas.microsoft.com/office/drawing/2014/main" id="{BBCC511D-7052-47F4-807A-FCCC8FCDB130}"/>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Elipse 50">
            <a:extLst>
              <a:ext uri="{FF2B5EF4-FFF2-40B4-BE49-F238E27FC236}">
                <a16:creationId xmlns:a16="http://schemas.microsoft.com/office/drawing/2014/main" id="{1636E9AE-8911-4AF5-823A-3F764857464B}"/>
              </a:ext>
            </a:extLst>
          </p:cNvPr>
          <p:cNvSpPr/>
          <p:nvPr/>
        </p:nvSpPr>
        <p:spPr>
          <a:xfrm>
            <a:off x="5369078" y="3989013"/>
            <a:ext cx="5737975" cy="5737975"/>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marL="285750" indent="-285750" defTabSz="914400">
              <a:buFont typeface="Arial" panose="020B0604020202020204" pitchFamily="34" charset="0"/>
              <a:buChar char="•"/>
              <a:defRPr sz="1800" b="0">
                <a:solidFill>
                  <a:schemeClr val="accent2">
                    <a:hueOff val="167855"/>
                    <a:satOff val="17755"/>
                    <a:lumOff val="-16671"/>
                  </a:schemeClr>
                </a:solidFill>
                <a:latin typeface="Calibri"/>
                <a:ea typeface="Calibri"/>
                <a:cs typeface="Calibri"/>
                <a:sym typeface="Calibri"/>
              </a:defRPr>
            </a:pPr>
            <a:endParaRPr/>
          </a:p>
        </p:txBody>
      </p:sp>
      <p:sp>
        <p:nvSpPr>
          <p:cNvPr id="11" name="Marcador de texto 2">
            <a:extLst>
              <a:ext uri="{FF2B5EF4-FFF2-40B4-BE49-F238E27FC236}">
                <a16:creationId xmlns:a16="http://schemas.microsoft.com/office/drawing/2014/main" id="{087936D2-C5DA-4B36-957E-EB3A54C5A636}"/>
              </a:ext>
            </a:extLst>
          </p:cNvPr>
          <p:cNvSpPr>
            <a:spLocks noGrp="1"/>
          </p:cNvSpPr>
          <p:nvPr>
            <p:ph type="body" sz="quarter" idx="10" hasCustomPrompt="1"/>
          </p:nvPr>
        </p:nvSpPr>
        <p:spPr>
          <a:xfrm>
            <a:off x="5988546" y="5519651"/>
            <a:ext cx="4588626" cy="2151007"/>
          </a:xfrm>
          <a:prstGeom prst="rect">
            <a:avLst/>
          </a:prstGeom>
        </p:spPr>
        <p:txBody>
          <a:bodyPr anchor="ctr"/>
          <a:lstStyle>
            <a:lvl1pPr marL="0" indent="0" algn="ctr">
              <a:spcBef>
                <a:spcPts val="0"/>
              </a:spcBef>
              <a:buNone/>
              <a:defRPr lang="es-ES" sz="3600" b="0" i="0" u="none" strike="noStrike" cap="none" spc="0" baseline="0" dirty="0" smtClean="0">
                <a:ln>
                  <a:noFill/>
                </a:ln>
                <a:solidFill>
                  <a:schemeClr val="bg1"/>
                </a:solidFill>
                <a:uFillTx/>
                <a:latin typeface="Neo Sans Light" panose="02000506020000020004"/>
                <a:ea typeface="Neo Sans Light" panose="02000506020000020004"/>
                <a:cs typeface="Calibri" panose="020F0502020204030204" pitchFamily="34" charset="0"/>
                <a:sym typeface="Helvetica Neue"/>
              </a:defRPr>
            </a:lvl1pPr>
            <a:lvl2pPr marL="635000" indent="0">
              <a:buNone/>
              <a:defRPr lang="es-ES" sz="3600" b="0" i="0" u="none" strike="noStrike" cap="none" spc="0" baseline="0" dirty="0" smtClean="0">
                <a:ln>
                  <a:noFill/>
                </a:ln>
                <a:solidFill>
                  <a:schemeClr val="bg1"/>
                </a:solidFill>
                <a:uFillTx/>
                <a:latin typeface="+mj-lt"/>
                <a:ea typeface="Neo Sans" panose="02000506020000020004" pitchFamily="50" charset="0"/>
                <a:cs typeface="Calibri" panose="020F0502020204030204" pitchFamily="34" charset="0"/>
                <a:sym typeface="Helvetica Neue"/>
              </a:defRPr>
            </a:lvl2pPr>
            <a:lvl3pPr>
              <a:defRPr lang="es-ES" sz="3600" b="0" i="0" u="none" strike="noStrike" cap="none" spc="0" baseline="0" dirty="0" smtClean="0">
                <a:ln>
                  <a:noFill/>
                </a:ln>
                <a:solidFill>
                  <a:schemeClr val="bg1"/>
                </a:solidFill>
                <a:uFillTx/>
                <a:latin typeface="+mj-lt"/>
                <a:ea typeface="Neo Sans" panose="02000506020000020004" pitchFamily="50" charset="0"/>
                <a:cs typeface="Calibri" panose="020F0502020204030204" pitchFamily="34" charset="0"/>
                <a:sym typeface="Helvetica Neue"/>
              </a:defRPr>
            </a:lvl3pPr>
            <a:lvl4pPr>
              <a:defRPr lang="es-ES" sz="3600" b="0" i="0" u="none" strike="noStrike" cap="none" spc="0" baseline="0" dirty="0" smtClean="0">
                <a:ln>
                  <a:noFill/>
                </a:ln>
                <a:solidFill>
                  <a:schemeClr val="bg1"/>
                </a:solidFill>
                <a:uFillTx/>
                <a:latin typeface="+mj-lt"/>
                <a:ea typeface="Neo Sans" panose="02000506020000020004" pitchFamily="50" charset="0"/>
                <a:cs typeface="Calibri" panose="020F0502020204030204" pitchFamily="34" charset="0"/>
                <a:sym typeface="Helvetica Neue"/>
              </a:defRPr>
            </a:lvl4pPr>
            <a:lvl5pPr>
              <a:defRPr lang="es-ES" sz="3600" b="0" i="0" u="none" strike="noStrike" cap="none" spc="0" baseline="0" dirty="0">
                <a:ln>
                  <a:noFill/>
                </a:ln>
                <a:solidFill>
                  <a:schemeClr val="bg1"/>
                </a:solidFill>
                <a:uFillTx/>
                <a:latin typeface="+mj-lt"/>
                <a:ea typeface="Neo Sans" panose="02000506020000020004" pitchFamily="50" charset="0"/>
                <a:cs typeface="Calibri" panose="020F0502020204030204" pitchFamily="34" charset="0"/>
                <a:sym typeface="Helvetica Neue"/>
              </a:defRPr>
            </a:lvl5pPr>
          </a:lstStyle>
          <a:p>
            <a:pPr lvl="0"/>
            <a:r>
              <a:rPr lang="es-ES" dirty="0"/>
              <a:t>Haga clic para modificar texto</a:t>
            </a:r>
          </a:p>
        </p:txBody>
      </p:sp>
      <p:pic>
        <p:nvPicPr>
          <p:cNvPr id="9" name="Imagen 8">
            <a:extLst>
              <a:ext uri="{FF2B5EF4-FFF2-40B4-BE49-F238E27FC236}">
                <a16:creationId xmlns:a16="http://schemas.microsoft.com/office/drawing/2014/main" id="{7A2AF8A6-B77C-4AC1-AC28-C63F9FEE58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1499" y="7670658"/>
            <a:ext cx="5133132" cy="891660"/>
          </a:xfrm>
          <a:prstGeom prst="rect">
            <a:avLst/>
          </a:prstGeom>
        </p:spPr>
      </p:pic>
    </p:spTree>
    <p:extLst>
      <p:ext uri="{BB962C8B-B14F-4D97-AF65-F5344CB8AC3E}">
        <p14:creationId xmlns:p14="http://schemas.microsoft.com/office/powerpoint/2010/main" val="5746187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illa generica 2">
    <p:spTree>
      <p:nvGrpSpPr>
        <p:cNvPr id="1" name=""/>
        <p:cNvGrpSpPr/>
        <p:nvPr/>
      </p:nvGrpSpPr>
      <p:grpSpPr>
        <a:xfrm>
          <a:off x="0" y="0"/>
          <a:ext cx="0" cy="0"/>
          <a:chOff x="0" y="0"/>
          <a:chExt cx="0" cy="0"/>
        </a:xfrm>
      </p:grpSpPr>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 name="Rectángulo">
            <a:extLst>
              <a:ext uri="{FF2B5EF4-FFF2-40B4-BE49-F238E27FC236}">
                <a16:creationId xmlns:a16="http://schemas.microsoft.com/office/drawing/2014/main" id="{3F4BD147-F6FB-4485-9834-587FAFC60334}"/>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0" name="iStock-842852944.jpg" descr="iStock-842852944.jpg">
            <a:extLst>
              <a:ext uri="{FF2B5EF4-FFF2-40B4-BE49-F238E27FC236}">
                <a16:creationId xmlns:a16="http://schemas.microsoft.com/office/drawing/2014/main" id="{0C0953C9-6FE7-4223-96E7-A9AE108A772D}"/>
              </a:ext>
            </a:extLst>
          </p:cNvPr>
          <p:cNvPicPr>
            <a:picLocks noChangeAspect="1"/>
          </p:cNvPicPr>
          <p:nvPr userDrawn="1"/>
        </p:nvPicPr>
        <p:blipFill rotWithShape="1">
          <a:blip r:embed="rId2" cstate="email">
            <a:alphaModFix amt="78965"/>
            <a:extLst>
              <a:ext uri="{28A0092B-C50C-407E-A947-70E740481C1C}">
                <a14:useLocalDpi xmlns:a14="http://schemas.microsoft.com/office/drawing/2010/main"/>
              </a:ext>
            </a:extLst>
          </a:blip>
          <a:srcRect/>
          <a:stretch/>
        </p:blipFill>
        <p:spPr>
          <a:xfrm>
            <a:off x="-8468" y="0"/>
            <a:ext cx="24400936" cy="13767004"/>
          </a:xfrm>
          <a:prstGeom prst="rect">
            <a:avLst/>
          </a:prstGeom>
          <a:ln w="12700">
            <a:miter lim="400000"/>
          </a:ln>
        </p:spPr>
      </p:pic>
      <p:sp>
        <p:nvSpPr>
          <p:cNvPr id="21" name="Rectángulo">
            <a:extLst>
              <a:ext uri="{FF2B5EF4-FFF2-40B4-BE49-F238E27FC236}">
                <a16:creationId xmlns:a16="http://schemas.microsoft.com/office/drawing/2014/main" id="{B6D6C645-CABE-44B6-93A6-7445E033392F}"/>
              </a:ext>
            </a:extLst>
          </p:cNvPr>
          <p:cNvSpPr/>
          <p:nvPr userDrawn="1"/>
        </p:nvSpPr>
        <p:spPr>
          <a:xfrm>
            <a:off x="1" y="-1"/>
            <a:ext cx="24411866" cy="13767005"/>
          </a:xfrm>
          <a:prstGeom prst="rect">
            <a:avLst/>
          </a:prstGeom>
          <a:solidFill>
            <a:srgbClr val="00B3AB">
              <a:alpha val="76204"/>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Rectángulo">
            <a:extLst>
              <a:ext uri="{FF2B5EF4-FFF2-40B4-BE49-F238E27FC236}">
                <a16:creationId xmlns:a16="http://schemas.microsoft.com/office/drawing/2014/main" id="{5E45B3D5-274B-4CCA-A3FE-3B7B73AF43A3}"/>
              </a:ext>
            </a:extLst>
          </p:cNvPr>
          <p:cNvSpPr/>
          <p:nvPr userDrawn="1"/>
        </p:nvSpPr>
        <p:spPr>
          <a:xfrm>
            <a:off x="38639"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Elipse 50">
            <a:extLst>
              <a:ext uri="{FF2B5EF4-FFF2-40B4-BE49-F238E27FC236}">
                <a16:creationId xmlns:a16="http://schemas.microsoft.com/office/drawing/2014/main" id="{1E47FE9C-9F0D-4302-B1A0-3F1F7B22921F}"/>
              </a:ext>
            </a:extLst>
          </p:cNvPr>
          <p:cNvSpPr/>
          <p:nvPr/>
        </p:nvSpPr>
        <p:spPr>
          <a:xfrm>
            <a:off x="5369078" y="3989013"/>
            <a:ext cx="5737975" cy="5737975"/>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marL="285750" indent="-285750" defTabSz="914400">
              <a:buFont typeface="Arial" panose="020B0604020202020204" pitchFamily="34" charset="0"/>
              <a:buChar char="•"/>
              <a:defRPr sz="1800" b="0">
                <a:solidFill>
                  <a:schemeClr val="accent2">
                    <a:hueOff val="167855"/>
                    <a:satOff val="17755"/>
                    <a:lumOff val="-16671"/>
                  </a:schemeClr>
                </a:solidFill>
                <a:latin typeface="Calibri"/>
                <a:ea typeface="Calibri"/>
                <a:cs typeface="Calibri"/>
                <a:sym typeface="Calibri"/>
              </a:defRPr>
            </a:pPr>
            <a:endParaRPr/>
          </a:p>
        </p:txBody>
      </p:sp>
      <p:sp>
        <p:nvSpPr>
          <p:cNvPr id="11" name="Marcador de texto 2">
            <a:extLst>
              <a:ext uri="{FF2B5EF4-FFF2-40B4-BE49-F238E27FC236}">
                <a16:creationId xmlns:a16="http://schemas.microsoft.com/office/drawing/2014/main" id="{59B6D67D-7BFF-4333-8D20-A787DB0DA40C}"/>
              </a:ext>
            </a:extLst>
          </p:cNvPr>
          <p:cNvSpPr>
            <a:spLocks noGrp="1"/>
          </p:cNvSpPr>
          <p:nvPr>
            <p:ph type="body" sz="quarter" idx="10" hasCustomPrompt="1"/>
          </p:nvPr>
        </p:nvSpPr>
        <p:spPr>
          <a:xfrm>
            <a:off x="5971386" y="5519651"/>
            <a:ext cx="4588626" cy="2151007"/>
          </a:xfrm>
          <a:prstGeom prst="rect">
            <a:avLst/>
          </a:prstGeom>
        </p:spPr>
        <p:txBody>
          <a:bodyPr anchor="ctr"/>
          <a:lstStyle>
            <a:lvl1pPr marL="0" indent="0" algn="ctr">
              <a:spcBef>
                <a:spcPts val="0"/>
              </a:spcBef>
              <a:buNone/>
              <a:defRPr lang="es-ES" sz="3600" b="0" i="0" u="none" strike="noStrike" cap="none" spc="0" baseline="0" dirty="0" smtClean="0">
                <a:ln>
                  <a:noFill/>
                </a:ln>
                <a:solidFill>
                  <a:schemeClr val="bg1"/>
                </a:solidFill>
                <a:uFillTx/>
                <a:latin typeface="Neo Sans Light" panose="02000506020000020004"/>
                <a:ea typeface="Neo Sans Light" panose="02000506020000020004"/>
                <a:cs typeface="Calibri" panose="020F0502020204030204" pitchFamily="34" charset="0"/>
                <a:sym typeface="Helvetica Neue"/>
              </a:defRPr>
            </a:lvl1pPr>
            <a:lvl2pPr marL="635000" indent="0">
              <a:buNone/>
              <a:defRPr lang="es-ES" sz="3600" b="0" i="0" u="none" strike="noStrike" cap="none" spc="0" baseline="0" dirty="0" smtClean="0">
                <a:ln>
                  <a:noFill/>
                </a:ln>
                <a:solidFill>
                  <a:schemeClr val="bg1"/>
                </a:solidFill>
                <a:uFillTx/>
                <a:latin typeface="+mj-lt"/>
                <a:ea typeface="Neo Sans" panose="02000506020000020004" pitchFamily="50" charset="0"/>
                <a:cs typeface="Calibri" panose="020F0502020204030204" pitchFamily="34" charset="0"/>
                <a:sym typeface="Helvetica Neue"/>
              </a:defRPr>
            </a:lvl2pPr>
            <a:lvl3pPr>
              <a:defRPr lang="es-ES" sz="3600" b="0" i="0" u="none" strike="noStrike" cap="none" spc="0" baseline="0" dirty="0" smtClean="0">
                <a:ln>
                  <a:noFill/>
                </a:ln>
                <a:solidFill>
                  <a:schemeClr val="bg1"/>
                </a:solidFill>
                <a:uFillTx/>
                <a:latin typeface="+mj-lt"/>
                <a:ea typeface="Neo Sans" panose="02000506020000020004" pitchFamily="50" charset="0"/>
                <a:cs typeface="Calibri" panose="020F0502020204030204" pitchFamily="34" charset="0"/>
                <a:sym typeface="Helvetica Neue"/>
              </a:defRPr>
            </a:lvl3pPr>
            <a:lvl4pPr>
              <a:defRPr lang="es-ES" sz="3600" b="0" i="0" u="none" strike="noStrike" cap="none" spc="0" baseline="0" dirty="0" smtClean="0">
                <a:ln>
                  <a:noFill/>
                </a:ln>
                <a:solidFill>
                  <a:schemeClr val="bg1"/>
                </a:solidFill>
                <a:uFillTx/>
                <a:latin typeface="+mj-lt"/>
                <a:ea typeface="Neo Sans" panose="02000506020000020004" pitchFamily="50" charset="0"/>
                <a:cs typeface="Calibri" panose="020F0502020204030204" pitchFamily="34" charset="0"/>
                <a:sym typeface="Helvetica Neue"/>
              </a:defRPr>
            </a:lvl4pPr>
            <a:lvl5pPr>
              <a:defRPr lang="es-ES" sz="3600" b="0" i="0" u="none" strike="noStrike" cap="none" spc="0" baseline="0" dirty="0">
                <a:ln>
                  <a:noFill/>
                </a:ln>
                <a:solidFill>
                  <a:schemeClr val="bg1"/>
                </a:solidFill>
                <a:uFillTx/>
                <a:latin typeface="+mj-lt"/>
                <a:ea typeface="Neo Sans" panose="02000506020000020004" pitchFamily="50" charset="0"/>
                <a:cs typeface="Calibri" panose="020F0502020204030204" pitchFamily="34" charset="0"/>
                <a:sym typeface="Helvetica Neue"/>
              </a:defRPr>
            </a:lvl5pPr>
          </a:lstStyle>
          <a:p>
            <a:pPr lvl="0"/>
            <a:r>
              <a:rPr lang="es-ES" dirty="0"/>
              <a:t>Haga clic para modificar texto</a:t>
            </a:r>
          </a:p>
        </p:txBody>
      </p:sp>
      <p:pic>
        <p:nvPicPr>
          <p:cNvPr id="12" name="Imagen 11">
            <a:extLst>
              <a:ext uri="{FF2B5EF4-FFF2-40B4-BE49-F238E27FC236}">
                <a16:creationId xmlns:a16="http://schemas.microsoft.com/office/drawing/2014/main" id="{20F2F199-6B42-43F0-B68D-0C114B60AD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4085" y="7384949"/>
            <a:ext cx="5107960" cy="887288"/>
          </a:xfrm>
          <a:prstGeom prst="rect">
            <a:avLst/>
          </a:prstGeom>
        </p:spPr>
      </p:pic>
    </p:spTree>
    <p:extLst>
      <p:ext uri="{BB962C8B-B14F-4D97-AF65-F5344CB8AC3E}">
        <p14:creationId xmlns:p14="http://schemas.microsoft.com/office/powerpoint/2010/main" val="233266815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tacado gris">
    <p:spTree>
      <p:nvGrpSpPr>
        <p:cNvPr id="1" name=""/>
        <p:cNvGrpSpPr/>
        <p:nvPr/>
      </p:nvGrpSpPr>
      <p:grpSpPr>
        <a:xfrm>
          <a:off x="0" y="0"/>
          <a:ext cx="0" cy="0"/>
          <a:chOff x="0" y="0"/>
          <a:chExt cx="0" cy="0"/>
        </a:xfrm>
      </p:grpSpPr>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5" name="Captura de pantalla 2018-04-24 a las 11.17.46.png" descr="Captura de pantalla 2018-04-24 a las 11.17.46.png">
            <a:extLst>
              <a:ext uri="{FF2B5EF4-FFF2-40B4-BE49-F238E27FC236}">
                <a16:creationId xmlns:a16="http://schemas.microsoft.com/office/drawing/2014/main" id="{FE4AFDDC-021B-42EA-ADA8-CFD4FA92D8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1005"/>
            <a:ext cx="24392469" cy="13818009"/>
          </a:xfrm>
          <a:prstGeom prst="rect">
            <a:avLst/>
          </a:prstGeom>
          <a:ln w="12700">
            <a:miter lim="400000"/>
          </a:ln>
        </p:spPr>
      </p:pic>
      <p:sp>
        <p:nvSpPr>
          <p:cNvPr id="6" name="Rectángulo">
            <a:extLst>
              <a:ext uri="{FF2B5EF4-FFF2-40B4-BE49-F238E27FC236}">
                <a16:creationId xmlns:a16="http://schemas.microsoft.com/office/drawing/2014/main" id="{2A5C3A38-3890-4CDA-94D3-F99AD98CC357}"/>
              </a:ext>
            </a:extLst>
          </p:cNvPr>
          <p:cNvSpPr/>
          <p:nvPr userDrawn="1"/>
        </p:nvSpPr>
        <p:spPr>
          <a:xfrm>
            <a:off x="-1" y="-51005"/>
            <a:ext cx="24384001" cy="13869015"/>
          </a:xfrm>
          <a:prstGeom prst="rect">
            <a:avLst/>
          </a:prstGeom>
          <a:solidFill>
            <a:srgbClr val="474D52">
              <a:alpha val="76893"/>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Rectángulo">
            <a:extLst>
              <a:ext uri="{FF2B5EF4-FFF2-40B4-BE49-F238E27FC236}">
                <a16:creationId xmlns:a16="http://schemas.microsoft.com/office/drawing/2014/main" id="{8163B0AE-7ECB-46FC-B032-C4F614ABF224}"/>
              </a:ext>
            </a:extLst>
          </p:cNvPr>
          <p:cNvSpPr/>
          <p:nvPr userDrawn="1"/>
        </p:nvSpPr>
        <p:spPr>
          <a:xfrm>
            <a:off x="-1473" y="13696280"/>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Expetenda tincidunt in sed, ex partem placerat sea, porro commodo ex eam.">
            <a:extLst>
              <a:ext uri="{FF2B5EF4-FFF2-40B4-BE49-F238E27FC236}">
                <a16:creationId xmlns:a16="http://schemas.microsoft.com/office/drawing/2014/main" id="{18E39008-94A3-4C6E-88C0-72BFEB86DA29}"/>
              </a:ext>
            </a:extLst>
          </p:cNvPr>
          <p:cNvSpPr txBox="1">
            <a:spLocks/>
          </p:cNvSpPr>
          <p:nvPr userDrawn="1"/>
        </p:nvSpPr>
        <p:spPr>
          <a:xfrm>
            <a:off x="5295997" y="7466706"/>
            <a:ext cx="945778" cy="1216415"/>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nchor="t">
            <a:noAutofit/>
          </a:bodyPr>
          <a:lstStyle>
            <a:lvl1pPr marL="0" marR="0" indent="0" algn="l" defTabSz="685800" latinLnBrk="0">
              <a:lnSpc>
                <a:spcPts val="10300"/>
              </a:lnSpc>
              <a:spcBef>
                <a:spcPts val="700"/>
              </a:spcBef>
              <a:spcAft>
                <a:spcPts val="0"/>
              </a:spcAft>
              <a:buClrTx/>
              <a:buSzTx/>
              <a:buFontTx/>
              <a:buNone/>
              <a:tabLst/>
              <a:defRPr sz="5500" b="0" i="0" u="none" strike="noStrike" cap="none" spc="0" baseline="0">
                <a:ln>
                  <a:noFill/>
                </a:ln>
                <a:solidFill>
                  <a:srgbClr val="FFFFFF"/>
                </a:solidFill>
                <a:uFillTx/>
                <a:latin typeface="Neo Sans"/>
                <a:ea typeface="Neo Sans"/>
                <a:cs typeface="Neo Sans"/>
                <a:sym typeface="Neo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685800" indent="-685800" hangingPunct="1">
              <a:lnSpc>
                <a:spcPct val="100000"/>
              </a:lnSpc>
              <a:buSzPct val="35000"/>
              <a:buBlip>
                <a:blip r:embed="rId3"/>
              </a:buBlip>
            </a:pPr>
            <a:endParaRPr lang="es-ES" sz="5400" dirty="0"/>
          </a:p>
        </p:txBody>
      </p:sp>
      <p:sp>
        <p:nvSpPr>
          <p:cNvPr id="11" name="Marcador de texto 3">
            <a:extLst>
              <a:ext uri="{FF2B5EF4-FFF2-40B4-BE49-F238E27FC236}">
                <a16:creationId xmlns:a16="http://schemas.microsoft.com/office/drawing/2014/main" id="{FF2B3DB5-20B9-FB4E-82BE-F5127C8E05E9}"/>
              </a:ext>
            </a:extLst>
          </p:cNvPr>
          <p:cNvSpPr>
            <a:spLocks noGrp="1"/>
          </p:cNvSpPr>
          <p:nvPr>
            <p:ph type="body" sz="quarter" idx="15" hasCustomPrompt="1"/>
          </p:nvPr>
        </p:nvSpPr>
        <p:spPr>
          <a:xfrm>
            <a:off x="13486502" y="6850376"/>
            <a:ext cx="8653673" cy="4754709"/>
          </a:xfrm>
          <a:prstGeom prst="rect">
            <a:avLst/>
          </a:prstGeom>
        </p:spPr>
        <p:txBody>
          <a:bodyPr/>
          <a:lstStyle>
            <a:lvl1pPr marL="633600" indent="-633600">
              <a:spcBef>
                <a:spcPts val="0"/>
              </a:spcBef>
              <a:spcAft>
                <a:spcPts val="2400"/>
              </a:spcAft>
              <a:buClr>
                <a:schemeClr val="bg1"/>
              </a:buClr>
              <a:buSzPct val="60000"/>
              <a:buFont typeface="Arial" panose="020B0604020202020204" pitchFamily="34" charset="0"/>
              <a:buChar char="▲"/>
              <a:defRPr lang="es-ES" sz="54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1pPr>
            <a:lvl2pPr marL="1220400" indent="-633600">
              <a:spcBef>
                <a:spcPts val="0"/>
              </a:spcBef>
              <a:spcAft>
                <a:spcPts val="2400"/>
              </a:spcAft>
              <a:buClr>
                <a:schemeClr val="bg1"/>
              </a:buClr>
              <a:buSzPct val="80000"/>
              <a:buFont typeface="Wingdings" panose="05000000000000000000" pitchFamily="2" charset="2"/>
              <a:buChar char="§"/>
              <a:defRPr lang="es-ES" sz="44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2pPr>
            <a:lvl3pPr marL="1795500" indent="-571500">
              <a:spcBef>
                <a:spcPts val="0"/>
              </a:spcBef>
              <a:spcAft>
                <a:spcPts val="2400"/>
              </a:spcAft>
              <a:buClr>
                <a:schemeClr val="bg1"/>
              </a:buClr>
              <a:buSzPct val="100000"/>
              <a:buFont typeface="Arial" panose="020B0604020202020204" pitchFamily="34" charset="0"/>
              <a:buChar char="•"/>
              <a:defRPr lang="es-ES" sz="40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3pPr>
            <a:lvl4pPr marL="1857600" indent="-633600">
              <a:spcBef>
                <a:spcPts val="0"/>
              </a:spcBef>
              <a:spcAft>
                <a:spcPts val="2400"/>
              </a:spcAft>
              <a:buClr>
                <a:schemeClr val="bg1"/>
              </a:buClr>
              <a:buSzPct val="80000"/>
              <a:buFont typeface="Arial" panose="020B0604020202020204" pitchFamily="34" charset="0"/>
              <a:buChar char="•"/>
              <a:defRPr lang="es-ES" sz="40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4pPr>
            <a:lvl5pPr marL="1281600" indent="-633600">
              <a:spcBef>
                <a:spcPts val="0"/>
              </a:spcBef>
              <a:spcAft>
                <a:spcPts val="2400"/>
              </a:spcAft>
              <a:buClr>
                <a:schemeClr val="bg1"/>
              </a:buClr>
              <a:buSzPct val="60000"/>
              <a:buFont typeface="Arial" panose="020B0604020202020204" pitchFamily="34" charset="0"/>
              <a:buChar char="•"/>
              <a:defRPr lang="es-ES" sz="48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5pPr>
          </a:lstStyle>
          <a:p>
            <a:pPr lvl="0"/>
            <a:r>
              <a:rPr lang="es-ES" dirty="0"/>
              <a:t>Haga clic para modificar los estilos de texto del patrón</a:t>
            </a:r>
          </a:p>
          <a:p>
            <a:pPr lvl="1"/>
            <a:r>
              <a:rPr lang="es-ES" dirty="0"/>
              <a:t>Segundo nivel</a:t>
            </a:r>
          </a:p>
          <a:p>
            <a:pPr lvl="2"/>
            <a:r>
              <a:rPr lang="es-ES" dirty="0"/>
              <a:t>Tercer nivel</a:t>
            </a:r>
          </a:p>
        </p:txBody>
      </p:sp>
      <p:pic>
        <p:nvPicPr>
          <p:cNvPr id="10" name="Imagen 9">
            <a:extLst>
              <a:ext uri="{FF2B5EF4-FFF2-40B4-BE49-F238E27FC236}">
                <a16:creationId xmlns:a16="http://schemas.microsoft.com/office/drawing/2014/main" id="{BF12F68E-3E2A-4547-9BA8-D157677314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70194" y="12162207"/>
            <a:ext cx="7071374" cy="1228346"/>
          </a:xfrm>
          <a:prstGeom prst="rect">
            <a:avLst/>
          </a:prstGeom>
        </p:spPr>
      </p:pic>
    </p:spTree>
    <p:extLst>
      <p:ext uri="{BB962C8B-B14F-4D97-AF65-F5344CB8AC3E}">
        <p14:creationId xmlns:p14="http://schemas.microsoft.com/office/powerpoint/2010/main" val="20042464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stacado aguamarina">
    <p:spTree>
      <p:nvGrpSpPr>
        <p:cNvPr id="1" name=""/>
        <p:cNvGrpSpPr/>
        <p:nvPr/>
      </p:nvGrpSpPr>
      <p:grpSpPr>
        <a:xfrm>
          <a:off x="0" y="0"/>
          <a:ext cx="0" cy="0"/>
          <a:chOff x="0" y="0"/>
          <a:chExt cx="0" cy="0"/>
        </a:xfrm>
      </p:grpSpPr>
      <p:sp>
        <p:nvSpPr>
          <p:cNvPr id="6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pic>
        <p:nvPicPr>
          <p:cNvPr id="6" name="Captura de pantalla 2018-04-24 a las 11.17.46.png" descr="Captura de pantalla 2018-04-24 a las 11.17.46.png">
            <a:extLst>
              <a:ext uri="{FF2B5EF4-FFF2-40B4-BE49-F238E27FC236}">
                <a16:creationId xmlns:a16="http://schemas.microsoft.com/office/drawing/2014/main" id="{3A5BD98B-04E6-4E14-9DD5-C1CE95AC8A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4384001" cy="13767004"/>
          </a:xfrm>
          <a:prstGeom prst="rect">
            <a:avLst/>
          </a:prstGeom>
          <a:ln w="12700">
            <a:miter lim="400000"/>
          </a:ln>
        </p:spPr>
      </p:pic>
      <p:sp>
        <p:nvSpPr>
          <p:cNvPr id="7" name="Rectángulo">
            <a:extLst>
              <a:ext uri="{FF2B5EF4-FFF2-40B4-BE49-F238E27FC236}">
                <a16:creationId xmlns:a16="http://schemas.microsoft.com/office/drawing/2014/main" id="{BEA3B8B4-2BD0-4402-A169-21BD96120D37}"/>
              </a:ext>
            </a:extLst>
          </p:cNvPr>
          <p:cNvSpPr/>
          <p:nvPr userDrawn="1"/>
        </p:nvSpPr>
        <p:spPr>
          <a:xfrm>
            <a:off x="-1" y="0"/>
            <a:ext cx="24384001" cy="13785353"/>
          </a:xfrm>
          <a:prstGeom prst="rect">
            <a:avLst/>
          </a:prstGeom>
          <a:solidFill>
            <a:srgbClr val="00B3AB">
              <a:alpha val="76204"/>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8" name="Rectángulo">
            <a:extLst>
              <a:ext uri="{FF2B5EF4-FFF2-40B4-BE49-F238E27FC236}">
                <a16:creationId xmlns:a16="http://schemas.microsoft.com/office/drawing/2014/main" id="{5A653ABA-1A02-4E05-AFEA-D798240C766B}"/>
              </a:ext>
            </a:extLst>
          </p:cNvPr>
          <p:cNvSpPr/>
          <p:nvPr userDrawn="1"/>
        </p:nvSpPr>
        <p:spPr>
          <a:xfrm>
            <a:off x="-3206" y="13696281"/>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Marcador de texto 3">
            <a:extLst>
              <a:ext uri="{FF2B5EF4-FFF2-40B4-BE49-F238E27FC236}">
                <a16:creationId xmlns:a16="http://schemas.microsoft.com/office/drawing/2014/main" id="{5B3FEFF0-B193-064F-A311-AAC23A733EA7}"/>
              </a:ext>
            </a:extLst>
          </p:cNvPr>
          <p:cNvSpPr>
            <a:spLocks noGrp="1"/>
          </p:cNvSpPr>
          <p:nvPr>
            <p:ph type="body" sz="quarter" idx="15" hasCustomPrompt="1"/>
          </p:nvPr>
        </p:nvSpPr>
        <p:spPr>
          <a:xfrm>
            <a:off x="13486502" y="6850376"/>
            <a:ext cx="8653673" cy="4754709"/>
          </a:xfrm>
          <a:prstGeom prst="rect">
            <a:avLst/>
          </a:prstGeom>
        </p:spPr>
        <p:txBody>
          <a:bodyPr/>
          <a:lstStyle>
            <a:lvl1pPr marL="633600" indent="-633600">
              <a:spcBef>
                <a:spcPts val="0"/>
              </a:spcBef>
              <a:spcAft>
                <a:spcPts val="2400"/>
              </a:spcAft>
              <a:buClr>
                <a:schemeClr val="bg1"/>
              </a:buClr>
              <a:buSzPct val="60000"/>
              <a:buFont typeface="Arial" panose="020B0604020202020204" pitchFamily="34" charset="0"/>
              <a:buChar char="▲"/>
              <a:defRPr lang="es-ES" sz="54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1pPr>
            <a:lvl2pPr marL="1220400" indent="-633600">
              <a:spcBef>
                <a:spcPts val="0"/>
              </a:spcBef>
              <a:spcAft>
                <a:spcPts val="2400"/>
              </a:spcAft>
              <a:buClr>
                <a:schemeClr val="bg1"/>
              </a:buClr>
              <a:buSzPct val="80000"/>
              <a:buFont typeface="Wingdings" panose="05000000000000000000" pitchFamily="2" charset="2"/>
              <a:buChar char="§"/>
              <a:defRPr lang="es-ES" sz="44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2pPr>
            <a:lvl3pPr marL="1795500" indent="-571500">
              <a:spcBef>
                <a:spcPts val="0"/>
              </a:spcBef>
              <a:spcAft>
                <a:spcPts val="2400"/>
              </a:spcAft>
              <a:buClr>
                <a:schemeClr val="bg1"/>
              </a:buClr>
              <a:buSzPct val="100000"/>
              <a:buFont typeface="Arial" panose="020B0604020202020204" pitchFamily="34" charset="0"/>
              <a:buChar char="•"/>
              <a:defRPr lang="es-ES" sz="40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3pPr>
            <a:lvl4pPr marL="1857600" indent="-633600">
              <a:spcBef>
                <a:spcPts val="0"/>
              </a:spcBef>
              <a:spcAft>
                <a:spcPts val="2400"/>
              </a:spcAft>
              <a:buClr>
                <a:schemeClr val="bg1"/>
              </a:buClr>
              <a:buSzPct val="80000"/>
              <a:buFont typeface="Arial" panose="020B0604020202020204" pitchFamily="34" charset="0"/>
              <a:buChar char="•"/>
              <a:defRPr lang="es-ES" sz="40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4pPr>
            <a:lvl5pPr marL="1281600" indent="-633600">
              <a:spcBef>
                <a:spcPts val="0"/>
              </a:spcBef>
              <a:spcAft>
                <a:spcPts val="2400"/>
              </a:spcAft>
              <a:buClr>
                <a:schemeClr val="bg1"/>
              </a:buClr>
              <a:buSzPct val="60000"/>
              <a:buFont typeface="Arial" panose="020B0604020202020204" pitchFamily="34" charset="0"/>
              <a:buChar char="•"/>
              <a:defRPr lang="es-ES" sz="4800" b="0" i="0" u="none" strike="noStrike" cap="none" spc="0" baseline="0" dirty="0" smtClean="0">
                <a:ln>
                  <a:noFill/>
                </a:ln>
                <a:solidFill>
                  <a:schemeClr val="bg1"/>
                </a:solidFill>
                <a:uFillTx/>
                <a:latin typeface="Neo Sans" panose="020B0504020202020204" pitchFamily="34" charset="77"/>
                <a:ea typeface="Neo Sans" panose="020B0504020202020204" pitchFamily="34" charset="77"/>
                <a:cs typeface="Calibri Light" panose="020F0302020204030204" pitchFamily="34" charset="0"/>
                <a:sym typeface="Helvetica Neue"/>
              </a:defRPr>
            </a:lvl5pPr>
          </a:lstStyle>
          <a:p>
            <a:pPr lvl="0"/>
            <a:r>
              <a:rPr lang="es-ES" dirty="0"/>
              <a:t>Haga clic para modificar los estilos de texto del patrón</a:t>
            </a:r>
          </a:p>
          <a:p>
            <a:pPr lvl="1"/>
            <a:r>
              <a:rPr lang="es-ES" dirty="0"/>
              <a:t>Segundo nivel</a:t>
            </a:r>
          </a:p>
          <a:p>
            <a:pPr lvl="2"/>
            <a:r>
              <a:rPr lang="es-ES" dirty="0"/>
              <a:t>Tercer nivel</a:t>
            </a:r>
          </a:p>
        </p:txBody>
      </p:sp>
      <p:pic>
        <p:nvPicPr>
          <p:cNvPr id="9" name="Imagen 8">
            <a:extLst>
              <a:ext uri="{FF2B5EF4-FFF2-40B4-BE49-F238E27FC236}">
                <a16:creationId xmlns:a16="http://schemas.microsoft.com/office/drawing/2014/main" id="{BEB3CEB3-D62E-4374-8A34-C59A458FA1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299927" y="12466827"/>
            <a:ext cx="7071374" cy="1228346"/>
          </a:xfrm>
          <a:prstGeom prst="rect">
            <a:avLst/>
          </a:prstGeom>
        </p:spPr>
      </p:pic>
    </p:spTree>
    <p:extLst>
      <p:ext uri="{BB962C8B-B14F-4D97-AF65-F5344CB8AC3E}">
        <p14:creationId xmlns:p14="http://schemas.microsoft.com/office/powerpoint/2010/main" val="6378945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illa_PRIVADO">
    <p:spTree>
      <p:nvGrpSpPr>
        <p:cNvPr id="1" name=""/>
        <p:cNvGrpSpPr/>
        <p:nvPr/>
      </p:nvGrpSpPr>
      <p:grpSpPr>
        <a:xfrm>
          <a:off x="0" y="0"/>
          <a:ext cx="0" cy="0"/>
          <a:chOff x="0" y="0"/>
          <a:chExt cx="0" cy="0"/>
        </a:xfrm>
      </p:grpSpPr>
      <p:pic>
        <p:nvPicPr>
          <p:cNvPr id="14" name="Captura de pantalla 2018-05-18 a las 12.06.03.png" descr="Captura de pantalla 2018-05-18 a las 12.06.03.png">
            <a:extLst>
              <a:ext uri="{FF2B5EF4-FFF2-40B4-BE49-F238E27FC236}">
                <a16:creationId xmlns:a16="http://schemas.microsoft.com/office/drawing/2014/main" id="{B8A90DF3-965D-4ED5-915F-3837A857FD7A}"/>
              </a:ext>
            </a:extLst>
          </p:cNvPr>
          <p:cNvPicPr>
            <a:picLocks noChangeAspect="1"/>
          </p:cNvPicPr>
          <p:nvPr userDrawn="1"/>
        </p:nvPicPr>
        <p:blipFill rotWithShape="1">
          <a:blip r:embed="rId2" cstate="email">
            <a:alphaModFix amt="75000"/>
            <a:extLst>
              <a:ext uri="{28A0092B-C50C-407E-A947-70E740481C1C}">
                <a14:useLocalDpi xmlns:a14="http://schemas.microsoft.com/office/drawing/2010/main"/>
              </a:ext>
            </a:extLst>
          </a:blip>
          <a:srcRect/>
          <a:stretch/>
        </p:blipFill>
        <p:spPr>
          <a:xfrm>
            <a:off x="-9626" y="0"/>
            <a:ext cx="24393626" cy="13716000"/>
          </a:xfrm>
          <a:prstGeom prst="rect">
            <a:avLst/>
          </a:prstGeom>
          <a:ln w="12700">
            <a:noFill/>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3" name="Grupo 12">
            <a:extLst>
              <a:ext uri="{FF2B5EF4-FFF2-40B4-BE49-F238E27FC236}">
                <a16:creationId xmlns:a16="http://schemas.microsoft.com/office/drawing/2014/main" id="{425B65B1-B9A6-4E70-9C3A-17818DAE08BB}"/>
              </a:ext>
            </a:extLst>
          </p:cNvPr>
          <p:cNvGrpSpPr/>
          <p:nvPr userDrawn="1"/>
        </p:nvGrpSpPr>
        <p:grpSpPr>
          <a:xfrm>
            <a:off x="9313387" y="1296613"/>
            <a:ext cx="5737975" cy="5737975"/>
            <a:chOff x="9313387" y="1296613"/>
            <a:chExt cx="5737975" cy="5737975"/>
          </a:xfrm>
        </p:grpSpPr>
        <p:grpSp>
          <p:nvGrpSpPr>
            <p:cNvPr id="15" name="Grupo">
              <a:extLst>
                <a:ext uri="{FF2B5EF4-FFF2-40B4-BE49-F238E27FC236}">
                  <a16:creationId xmlns:a16="http://schemas.microsoft.com/office/drawing/2014/main" id="{982C2FA1-4F84-4AB7-AA2E-9539E071D3C5}"/>
                </a:ext>
              </a:extLst>
            </p:cNvPr>
            <p:cNvGrpSpPr/>
            <p:nvPr/>
          </p:nvGrpSpPr>
          <p:grpSpPr>
            <a:xfrm>
              <a:off x="9313387" y="1296613"/>
              <a:ext cx="5737975" cy="5737975"/>
              <a:chOff x="0" y="0"/>
              <a:chExt cx="5737973" cy="5737973"/>
            </a:xfrm>
          </p:grpSpPr>
          <p:sp>
            <p:nvSpPr>
              <p:cNvPr id="19" name="Elipse 50">
                <a:extLst>
                  <a:ext uri="{FF2B5EF4-FFF2-40B4-BE49-F238E27FC236}">
                    <a16:creationId xmlns:a16="http://schemas.microsoft.com/office/drawing/2014/main" id="{3F4B01C1-C5A4-45AD-9259-B7C7B91986FE}"/>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23C72320-B903-4380-BE14-619C1547D327}"/>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17" name="Imagen 16">
              <a:extLst>
                <a:ext uri="{FF2B5EF4-FFF2-40B4-BE49-F238E27FC236}">
                  <a16:creationId xmlns:a16="http://schemas.microsoft.com/office/drawing/2014/main" id="{3F99A2B6-92A2-434B-B5DB-FC26E99866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56787" y="2589074"/>
              <a:ext cx="1296773" cy="1296773"/>
            </a:xfrm>
            <a:prstGeom prst="rect">
              <a:avLst/>
            </a:prstGeom>
          </p:spPr>
        </p:pic>
      </p:grpSp>
      <p:sp>
        <p:nvSpPr>
          <p:cNvPr id="16" name="Marcador de texto 2">
            <a:extLst>
              <a:ext uri="{FF2B5EF4-FFF2-40B4-BE49-F238E27FC236}">
                <a16:creationId xmlns:a16="http://schemas.microsoft.com/office/drawing/2014/main" id="{1AB97AC1-6020-4B4E-A5EE-9703D8BCEE4F}"/>
              </a:ext>
            </a:extLst>
          </p:cNvPr>
          <p:cNvSpPr>
            <a:spLocks noGrp="1"/>
          </p:cNvSpPr>
          <p:nvPr>
            <p:ph type="body" sz="quarter" idx="12" hasCustomPrompt="1"/>
          </p:nvPr>
        </p:nvSpPr>
        <p:spPr>
          <a:xfrm>
            <a:off x="9625533" y="3843083"/>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1E20F5A0-4F9F-406F-B447-DD390809C57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58526" y="5278252"/>
            <a:ext cx="4666948" cy="810681"/>
          </a:xfrm>
          <a:prstGeom prst="rect">
            <a:avLst/>
          </a:prstGeom>
        </p:spPr>
      </p:pic>
    </p:spTree>
    <p:extLst>
      <p:ext uri="{BB962C8B-B14F-4D97-AF65-F5344CB8AC3E}">
        <p14:creationId xmlns:p14="http://schemas.microsoft.com/office/powerpoint/2010/main" val="34101238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illa_INTERNACIONAL">
    <p:spTree>
      <p:nvGrpSpPr>
        <p:cNvPr id="1" name=""/>
        <p:cNvGrpSpPr/>
        <p:nvPr/>
      </p:nvGrpSpPr>
      <p:grpSpPr>
        <a:xfrm>
          <a:off x="0" y="0"/>
          <a:ext cx="0" cy="0"/>
          <a:chOff x="0" y="0"/>
          <a:chExt cx="0" cy="0"/>
        </a:xfrm>
      </p:grpSpPr>
      <p:pic>
        <p:nvPicPr>
          <p:cNvPr id="15" name="iStock-624682348-2.jpg" descr="iStock-624682348-2.jpg">
            <a:extLst>
              <a:ext uri="{FF2B5EF4-FFF2-40B4-BE49-F238E27FC236}">
                <a16:creationId xmlns:a16="http://schemas.microsoft.com/office/drawing/2014/main" id="{3999F9AD-4A86-4144-B088-F875EFE5819B}"/>
              </a:ext>
            </a:extLst>
          </p:cNvPr>
          <p:cNvPicPr>
            <a:picLocks noChangeAspect="1"/>
          </p:cNvPicPr>
          <p:nvPr userDrawn="1"/>
        </p:nvPicPr>
        <p:blipFill rotWithShape="1">
          <a:blip r:embed="rId2" cstate="email">
            <a:alphaModFix amt="74824"/>
            <a:extLst>
              <a:ext uri="{28A0092B-C50C-407E-A947-70E740481C1C}">
                <a14:useLocalDpi xmlns:a14="http://schemas.microsoft.com/office/drawing/2010/main"/>
              </a:ext>
            </a:extLst>
          </a:blip>
          <a:srcRect/>
          <a:stretch/>
        </p:blipFill>
        <p:spPr>
          <a:xfrm>
            <a:off x="0" y="-1"/>
            <a:ext cx="24384000" cy="13716001"/>
          </a:xfrm>
          <a:prstGeom prst="rect">
            <a:avLst/>
          </a:prstGeom>
          <a:ln w="12700">
            <a:miter lim="400000"/>
          </a:ln>
        </p:spPr>
      </p:pic>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5" name="Rectángulo">
            <a:extLst>
              <a:ext uri="{FF2B5EF4-FFF2-40B4-BE49-F238E27FC236}">
                <a16:creationId xmlns:a16="http://schemas.microsoft.com/office/drawing/2014/main" id="{9E3C7FC2-8257-443D-A50A-6FDABD2219E7}"/>
              </a:ext>
            </a:extLst>
          </p:cNvPr>
          <p:cNvSpPr/>
          <p:nvPr userDrawn="1"/>
        </p:nvSpPr>
        <p:spPr>
          <a:xfrm>
            <a:off x="-8468" y="13645275"/>
            <a:ext cx="24400936" cy="121729"/>
          </a:xfrm>
          <a:prstGeom prst="rect">
            <a:avLst/>
          </a:prstGeom>
          <a:solidFill>
            <a:srgbClr val="CF132D"/>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7" name="Grupo">
            <a:extLst>
              <a:ext uri="{FF2B5EF4-FFF2-40B4-BE49-F238E27FC236}">
                <a16:creationId xmlns:a16="http://schemas.microsoft.com/office/drawing/2014/main" id="{7B1F4ACF-1CD7-471C-9308-8FF237116656}"/>
              </a:ext>
            </a:extLst>
          </p:cNvPr>
          <p:cNvGrpSpPr/>
          <p:nvPr/>
        </p:nvGrpSpPr>
        <p:grpSpPr>
          <a:xfrm>
            <a:off x="5564347" y="3491173"/>
            <a:ext cx="5737975" cy="5737975"/>
            <a:chOff x="0" y="0"/>
            <a:chExt cx="5737973" cy="5737973"/>
          </a:xfrm>
        </p:grpSpPr>
        <p:sp>
          <p:nvSpPr>
            <p:cNvPr id="19" name="Elipse 50">
              <a:extLst>
                <a:ext uri="{FF2B5EF4-FFF2-40B4-BE49-F238E27FC236}">
                  <a16:creationId xmlns:a16="http://schemas.microsoft.com/office/drawing/2014/main" id="{1FC85DE4-7F25-4425-A5A6-208B5BBD94A0}"/>
                </a:ext>
              </a:extLst>
            </p:cNvPr>
            <p:cNvSpPr/>
            <p:nvPr/>
          </p:nvSpPr>
          <p:spPr>
            <a:xfrm>
              <a:off x="0" y="0"/>
              <a:ext cx="5737974" cy="5737974"/>
            </a:xfrm>
            <a:prstGeom prst="ellipse">
              <a:avLst/>
            </a:prstGeom>
            <a:noFill/>
            <a:ln w="19050" cap="flat">
              <a:solidFill>
                <a:srgbClr val="00B2A9"/>
              </a:solidFill>
              <a:prstDash val="solid"/>
              <a:miter lim="800000"/>
            </a:ln>
            <a:effectLst>
              <a:outerShdw blurRad="190500" dist="12700" dir="2764855" rotWithShape="0">
                <a:srgbClr val="01B3A9">
                  <a:alpha val="37586"/>
                </a:srgbClr>
              </a:outerShdw>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a:p>
          </p:txBody>
        </p:sp>
        <p:sp>
          <p:nvSpPr>
            <p:cNvPr id="20" name="Elipse 50">
              <a:extLst>
                <a:ext uri="{FF2B5EF4-FFF2-40B4-BE49-F238E27FC236}">
                  <a16:creationId xmlns:a16="http://schemas.microsoft.com/office/drawing/2014/main" id="{8AF81378-E4D1-4FDF-BEA8-2EF7DDEE656B}"/>
                </a:ext>
              </a:extLst>
            </p:cNvPr>
            <p:cNvSpPr/>
            <p:nvPr/>
          </p:nvSpPr>
          <p:spPr>
            <a:xfrm>
              <a:off x="0" y="0"/>
              <a:ext cx="5737974" cy="5737974"/>
            </a:xfrm>
            <a:prstGeom prst="ellipse">
              <a:avLst/>
            </a:prstGeom>
            <a:gradFill flip="none" rotWithShape="1">
              <a:gsLst>
                <a:gs pos="0">
                  <a:srgbClr val="01B3A9">
                    <a:alpha val="86551"/>
                  </a:srgbClr>
                </a:gs>
                <a:gs pos="100000">
                  <a:srgbClr val="474D52">
                    <a:alpha val="86551"/>
                  </a:srgbClr>
                </a:gs>
              </a:gsLst>
              <a:lin ang="8733136" scaled="0"/>
            </a:gradFill>
            <a:ln w="19050" cap="flat">
              <a:solidFill>
                <a:srgbClr val="00B2A9">
                  <a:alpha val="86551"/>
                </a:srgbClr>
              </a:solidFill>
              <a:prstDash val="solid"/>
              <a:miter lim="800000"/>
            </a:ln>
            <a:effectLst/>
          </p:spPr>
          <p:txBody>
            <a:bodyPr wrap="square" lIns="45719" tIns="45719" rIns="45719" bIns="45719" numCol="1" anchor="ctr">
              <a:noAutofit/>
            </a:bodyPr>
            <a:lstStyle/>
            <a:p>
              <a:pPr defTabSz="914400">
                <a:defRPr sz="1800" b="0">
                  <a:solidFill>
                    <a:schemeClr val="accent2">
                      <a:hueOff val="167855"/>
                      <a:satOff val="17755"/>
                      <a:lumOff val="-16671"/>
                    </a:schemeClr>
                  </a:solidFill>
                  <a:latin typeface="Calibri"/>
                  <a:ea typeface="Calibri"/>
                  <a:cs typeface="Calibri"/>
                  <a:sym typeface="Calibri"/>
                </a:defRPr>
              </a:pPr>
              <a:endParaRPr dirty="0"/>
            </a:p>
          </p:txBody>
        </p:sp>
      </p:grpSp>
      <p:pic>
        <p:nvPicPr>
          <p:cNvPr id="21" name="Imagen 20">
            <a:extLst>
              <a:ext uri="{FF2B5EF4-FFF2-40B4-BE49-F238E27FC236}">
                <a16:creationId xmlns:a16="http://schemas.microsoft.com/office/drawing/2014/main" id="{6AD39F27-0BA5-499A-BB35-EAB2248EB9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9563" y="4741176"/>
            <a:ext cx="1211729" cy="1211729"/>
          </a:xfrm>
          <a:prstGeom prst="rect">
            <a:avLst/>
          </a:prstGeom>
        </p:spPr>
      </p:pic>
      <p:sp>
        <p:nvSpPr>
          <p:cNvPr id="14" name="Marcador de texto 2">
            <a:extLst>
              <a:ext uri="{FF2B5EF4-FFF2-40B4-BE49-F238E27FC236}">
                <a16:creationId xmlns:a16="http://schemas.microsoft.com/office/drawing/2014/main" id="{42B1491C-243B-4496-B5B6-710E5EF1741D}"/>
              </a:ext>
            </a:extLst>
          </p:cNvPr>
          <p:cNvSpPr>
            <a:spLocks noGrp="1"/>
          </p:cNvSpPr>
          <p:nvPr>
            <p:ph type="body" sz="quarter" idx="12" hasCustomPrompt="1"/>
          </p:nvPr>
        </p:nvSpPr>
        <p:spPr>
          <a:xfrm>
            <a:off x="5851555" y="6038621"/>
            <a:ext cx="5187748" cy="1331953"/>
          </a:xfrm>
          <a:prstGeom prst="rect">
            <a:avLst/>
          </a:prstGeom>
        </p:spPr>
        <p:txBody>
          <a:bodyPr anchor="ctr"/>
          <a:lstStyle>
            <a:lvl1pPr marL="0" indent="0" algn="ctr">
              <a:spcBef>
                <a:spcPts val="0"/>
              </a:spcBef>
              <a:buNone/>
              <a:defRPr sz="3600" b="1">
                <a:solidFill>
                  <a:schemeClr val="bg1"/>
                </a:solidFill>
              </a:defRPr>
            </a:lvl1pPr>
            <a:lvl2pPr marL="635000" indent="0">
              <a:buNone/>
              <a:defRPr sz="3600" b="1">
                <a:solidFill>
                  <a:schemeClr val="bg1"/>
                </a:solidFill>
              </a:defRPr>
            </a:lvl2pPr>
            <a:lvl3pPr marL="1270000" indent="0">
              <a:buNone/>
              <a:defRPr sz="3600" b="1">
                <a:solidFill>
                  <a:schemeClr val="bg1"/>
                </a:solidFill>
              </a:defRPr>
            </a:lvl3pPr>
            <a:lvl4pPr marL="1905000" indent="0">
              <a:buNone/>
              <a:defRPr sz="3600" b="1">
                <a:solidFill>
                  <a:schemeClr val="bg1"/>
                </a:solidFill>
              </a:defRPr>
            </a:lvl4pPr>
            <a:lvl5pPr marL="2540000" indent="0">
              <a:buNone/>
              <a:defRPr sz="3600" b="1">
                <a:solidFill>
                  <a:schemeClr val="bg1"/>
                </a:solidFill>
              </a:defRPr>
            </a:lvl5pPr>
          </a:lstStyle>
          <a:p>
            <a:pPr lvl="0"/>
            <a:r>
              <a:rPr lang="es-ES" dirty="0"/>
              <a:t>Haga clic para modificar texto</a:t>
            </a:r>
          </a:p>
        </p:txBody>
      </p:sp>
      <p:pic>
        <p:nvPicPr>
          <p:cNvPr id="12" name="Imagen 11">
            <a:extLst>
              <a:ext uri="{FF2B5EF4-FFF2-40B4-BE49-F238E27FC236}">
                <a16:creationId xmlns:a16="http://schemas.microsoft.com/office/drawing/2014/main" id="{B2B3C800-CEDE-474E-B04F-1A2872CB21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8510" y="7456290"/>
            <a:ext cx="4669650" cy="811150"/>
          </a:xfrm>
          <a:prstGeom prst="rect">
            <a:avLst/>
          </a:prstGeom>
        </p:spPr>
      </p:pic>
    </p:spTree>
    <p:extLst>
      <p:ext uri="{BB962C8B-B14F-4D97-AF65-F5344CB8AC3E}">
        <p14:creationId xmlns:p14="http://schemas.microsoft.com/office/powerpoint/2010/main" val="20945976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Número de diapositiva"/>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‹Nº›</a:t>
            </a:fld>
            <a:endParaRPr/>
          </a:p>
        </p:txBody>
      </p:sp>
    </p:spTree>
    <p:extLst>
      <p:ext uri="{BB962C8B-B14F-4D97-AF65-F5344CB8AC3E}">
        <p14:creationId xmlns:p14="http://schemas.microsoft.com/office/powerpoint/2010/main" val="1696452151"/>
      </p:ext>
    </p:extLst>
  </p:cSld>
  <p:clrMap bg1="lt1" tx1="dk1" bg2="lt2" tx2="dk2" accent1="accent1" accent2="accent2" accent3="accent3" accent4="accent4" accent5="accent5" accent6="accent6" hlink="hlink" folHlink="folHlink"/>
  <p:sldLayoutIdLst>
    <p:sldLayoutId id="2147483731" r:id="rId1"/>
    <p:sldLayoutId id="2147483665" r:id="rId2"/>
    <p:sldLayoutId id="2147483783" r:id="rId3"/>
    <p:sldLayoutId id="2147483667" r:id="rId4"/>
    <p:sldLayoutId id="2147483668" r:id="rId5"/>
    <p:sldLayoutId id="2147483669" r:id="rId6"/>
    <p:sldLayoutId id="2147483670" r:id="rId7"/>
    <p:sldLayoutId id="2147483671" r:id="rId8"/>
    <p:sldLayoutId id="2147483680" r:id="rId9"/>
    <p:sldLayoutId id="2147483682" r:id="rId10"/>
    <p:sldLayoutId id="2147483734" r:id="rId11"/>
    <p:sldLayoutId id="2147483685" r:id="rId12"/>
    <p:sldLayoutId id="2147483684" r:id="rId13"/>
    <p:sldLayoutId id="2147483686" r:id="rId14"/>
    <p:sldLayoutId id="2147483687" r:id="rId15"/>
    <p:sldLayoutId id="2147483786" r:id="rId16"/>
    <p:sldLayoutId id="2147483688" r:id="rId17"/>
    <p:sldLayoutId id="2147483689" r:id="rId18"/>
    <p:sldLayoutId id="2147483690" r:id="rId19"/>
    <p:sldLayoutId id="2147483672" r:id="rId20"/>
    <p:sldLayoutId id="2147483691" r:id="rId21"/>
    <p:sldLayoutId id="2147483733" r:id="rId22"/>
    <p:sldLayoutId id="2147483694" r:id="rId23"/>
    <p:sldLayoutId id="2147483693" r:id="rId24"/>
    <p:sldLayoutId id="2147483678" r:id="rId25"/>
    <p:sldLayoutId id="2147483679" r:id="rId26"/>
    <p:sldLayoutId id="2147483673" r:id="rId27"/>
  </p:sldLayoutIdLst>
  <p:transition spd="med"/>
  <p:hf sldNum="0" hdr="0" ftr="0" dt="0"/>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Neo Sans" panose="02000506020000020004" pitchFamily="50" charset="0"/>
          <a:ea typeface="+mn-ea"/>
          <a:cs typeface="+mn-cs"/>
          <a:sym typeface="Helvetica Neue Medium"/>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Neo Sans" panose="02000506020000020004" pitchFamily="50" charset="0"/>
          <a:ea typeface="Neo Sans" panose="02000506020000020004" pitchFamily="50" charset="0"/>
          <a:cs typeface="Neo Sans" panose="02000506020000020004" pitchFamily="50" charset="0"/>
          <a:sym typeface="Helvetica Neue"/>
        </a:defRPr>
      </a:lvl1pPr>
      <a:lvl2pPr marL="127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Neo Sans" panose="02000506020000020004" pitchFamily="50" charset="0"/>
          <a:ea typeface="Neo Sans" panose="02000506020000020004" pitchFamily="50" charset="0"/>
          <a:cs typeface="Neo Sans" panose="02000506020000020004" pitchFamily="50" charset="0"/>
          <a:sym typeface="Helvetica Neue"/>
        </a:defRPr>
      </a:lvl2pPr>
      <a:lvl3pPr marL="190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Neo Sans" panose="02000506020000020004" pitchFamily="50" charset="0"/>
          <a:ea typeface="Neo Sans" panose="02000506020000020004" pitchFamily="50" charset="0"/>
          <a:cs typeface="Neo Sans" panose="02000506020000020004" pitchFamily="50" charset="0"/>
          <a:sym typeface="Helvetica Neue"/>
        </a:defRPr>
      </a:lvl3pPr>
      <a:lvl4pPr marL="254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Neo Sans" panose="02000506020000020004" pitchFamily="50" charset="0"/>
          <a:ea typeface="Neo Sans" panose="02000506020000020004" pitchFamily="50" charset="0"/>
          <a:cs typeface="Neo Sans" panose="02000506020000020004" pitchFamily="50" charset="0"/>
          <a:sym typeface="Helvetica Neue"/>
        </a:defRPr>
      </a:lvl4pPr>
      <a:lvl5pPr marL="317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Neo Sans" panose="02000506020000020004" pitchFamily="50" charset="0"/>
          <a:ea typeface="Neo Sans" panose="02000506020000020004" pitchFamily="50" charset="0"/>
          <a:cs typeface="Neo Sans" panose="02000506020000020004" pitchFamily="50" charset="0"/>
          <a:sym typeface="Helvetica Neue"/>
        </a:defRPr>
      </a:lvl5pPr>
      <a:lvl6pPr marL="381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eaLnBrk="1" latinLnBrk="0" hangingPunct="1">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texto 12">
            <a:extLst>
              <a:ext uri="{FF2B5EF4-FFF2-40B4-BE49-F238E27FC236}">
                <a16:creationId xmlns:a16="http://schemas.microsoft.com/office/drawing/2014/main" id="{B7B3D9A4-3A19-4321-A64B-0615F3510301}"/>
              </a:ext>
            </a:extLst>
          </p:cNvPr>
          <p:cNvSpPr>
            <a:spLocks noGrp="1"/>
          </p:cNvSpPr>
          <p:nvPr>
            <p:ph type="body" sz="quarter" idx="11"/>
          </p:nvPr>
        </p:nvSpPr>
        <p:spPr/>
        <p:txBody>
          <a:bodyPr>
            <a:normAutofit/>
          </a:bodyPr>
          <a:lstStyle/>
          <a:p>
            <a:endParaRPr lang="es-CO" b="1" dirty="0"/>
          </a:p>
          <a:p>
            <a:r>
              <a:rPr lang="es-CO" b="1" dirty="0"/>
              <a:t>POLÍTICA DE PARTICIPACIÓN SOCIAL EN SALUD</a:t>
            </a:r>
            <a:br>
              <a:rPr lang="es-CO" b="1" dirty="0"/>
            </a:br>
            <a:endParaRPr lang="es-CO" b="1" dirty="0"/>
          </a:p>
          <a:p>
            <a:endParaRPr lang="es-CO" b="1" dirty="0"/>
          </a:p>
          <a:p>
            <a:br>
              <a:rPr lang="es-CO" b="1" dirty="0"/>
            </a:br>
            <a:r>
              <a:rPr lang="es-CO" sz="4000" b="1" dirty="0"/>
              <a:t>PROGRAMA DE CAPACITACION</a:t>
            </a:r>
            <a:endParaRPr lang="es-ES" b="1" dirty="0">
              <a:latin typeface="Neo Sans" panose="02000506020000020004"/>
            </a:endParaRPr>
          </a:p>
          <a:p>
            <a:endParaRPr lang="es-ES" dirty="0">
              <a:latin typeface="Neo Sans" panose="02000506020000020004"/>
            </a:endParaRPr>
          </a:p>
          <a:p>
            <a:endParaRPr lang="es-ES" dirty="0">
              <a:latin typeface="Neo Sans" panose="02000506020000020004"/>
            </a:endParaRPr>
          </a:p>
        </p:txBody>
      </p:sp>
      <mc:AlternateContent xmlns:mc="http://schemas.openxmlformats.org/markup-compatibility/2006" xmlns:p14="http://schemas.microsoft.com/office/powerpoint/2010/main">
        <mc:Choice Requires="p14">
          <p:contentPart p14:bwMode="auto" r:id="rId2">
            <p14:nvContentPartPr>
              <p14:cNvPr id="2" name="Entrada de lápiz 1">
                <a:extLst>
                  <a:ext uri="{FF2B5EF4-FFF2-40B4-BE49-F238E27FC236}">
                    <a16:creationId xmlns:a16="http://schemas.microsoft.com/office/drawing/2014/main" id="{6A3D99DF-B5E9-4B6B-B744-09B503DDEF4C}"/>
                  </a:ext>
                </a:extLst>
              </p14:cNvPr>
              <p14:cNvContentPartPr/>
              <p14:nvPr/>
            </p14:nvContentPartPr>
            <p14:xfrm>
              <a:off x="-1011692" y="3335099"/>
              <a:ext cx="47160" cy="5040"/>
            </p14:xfrm>
          </p:contentPart>
        </mc:Choice>
        <mc:Fallback xmlns="">
          <p:pic>
            <p:nvPicPr>
              <p:cNvPr id="2" name="Entrada de lápiz 1">
                <a:extLst>
                  <a:ext uri="{FF2B5EF4-FFF2-40B4-BE49-F238E27FC236}">
                    <a16:creationId xmlns:a16="http://schemas.microsoft.com/office/drawing/2014/main" id="{6A3D99DF-B5E9-4B6B-B744-09B503DDEF4C}"/>
                  </a:ext>
                </a:extLst>
              </p:cNvPr>
              <p:cNvPicPr/>
              <p:nvPr/>
            </p:nvPicPr>
            <p:blipFill>
              <a:blip r:embed="rId3"/>
              <a:stretch>
                <a:fillRect/>
              </a:stretch>
            </p:blipFill>
            <p:spPr>
              <a:xfrm>
                <a:off x="-1020332" y="3326099"/>
                <a:ext cx="64800" cy="22680"/>
              </a:xfrm>
              <a:prstGeom prst="rect">
                <a:avLst/>
              </a:prstGeom>
            </p:spPr>
          </p:pic>
        </mc:Fallback>
      </mc:AlternateContent>
      <p:sp>
        <p:nvSpPr>
          <p:cNvPr id="3" name="Rectángulo 2">
            <a:extLst>
              <a:ext uri="{FF2B5EF4-FFF2-40B4-BE49-F238E27FC236}">
                <a16:creationId xmlns:a16="http://schemas.microsoft.com/office/drawing/2014/main" id="{91B65D62-6F70-4CBE-A361-26A0433C5ED5}"/>
              </a:ext>
            </a:extLst>
          </p:cNvPr>
          <p:cNvSpPr/>
          <p:nvPr/>
        </p:nvSpPr>
        <p:spPr>
          <a:xfrm>
            <a:off x="7241059" y="11145795"/>
            <a:ext cx="2693773" cy="81554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116837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1169F-A18F-CA46-A1AA-658D72A0BED7}"/>
              </a:ext>
            </a:extLst>
          </p:cNvPr>
          <p:cNvSpPr>
            <a:spLocks noGrp="1"/>
          </p:cNvSpPr>
          <p:nvPr>
            <p:ph type="body" sz="quarter" idx="15"/>
          </p:nvPr>
        </p:nvSpPr>
        <p:spPr>
          <a:xfrm>
            <a:off x="5171176" y="1221101"/>
            <a:ext cx="14945623" cy="10066024"/>
          </a:xfrm>
          <a:prstGeom prst="rect">
            <a:avLst/>
          </a:prstGeom>
        </p:spPr>
        <p:txBody>
          <a:bodyPr/>
          <a:lstStyle/>
          <a:p>
            <a:pPr algn="just"/>
            <a:endParaRPr lang="es-ES" dirty="0"/>
          </a:p>
          <a:p>
            <a:pPr algn="just"/>
            <a:r>
              <a:rPr lang="es-ES" b="1" dirty="0"/>
              <a:t>Justificación</a:t>
            </a:r>
          </a:p>
          <a:p>
            <a:pPr algn="just"/>
            <a:r>
              <a:rPr lang="es-CO" dirty="0"/>
              <a:t>Una de las formas más relevante de generar sentido de pertenencia en la comunidad para la implementación de las políticas públicas en salud, es haciéndoles partícipes en los diferentes procesos que estas implican para que de una manera explícita la ciudadanía se sientan parte de los diferentes planes y proyectos en salud.</a:t>
            </a:r>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p:txBody>
      </p:sp>
      <p:sp>
        <p:nvSpPr>
          <p:cNvPr id="3" name="Rectángulo 2">
            <a:extLst>
              <a:ext uri="{FF2B5EF4-FFF2-40B4-BE49-F238E27FC236}">
                <a16:creationId xmlns:a16="http://schemas.microsoft.com/office/drawing/2014/main" id="{5D3B0D89-EF4E-405F-A447-E6D933BE1FC1}"/>
              </a:ext>
            </a:extLst>
          </p:cNvPr>
          <p:cNvSpPr/>
          <p:nvPr/>
        </p:nvSpPr>
        <p:spPr>
          <a:xfrm>
            <a:off x="21745575" y="12839700"/>
            <a:ext cx="2362200" cy="400050"/>
          </a:xfrm>
          <a:prstGeom prst="rect">
            <a:avLst/>
          </a:prstGeom>
          <a:solidFill>
            <a:srgbClr val="4F535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616384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000AD9-DC55-5341-9B22-76720864909C}"/>
              </a:ext>
            </a:extLst>
          </p:cNvPr>
          <p:cNvSpPr>
            <a:spLocks noGrp="1"/>
          </p:cNvSpPr>
          <p:nvPr>
            <p:ph type="body" sz="quarter" idx="15"/>
          </p:nvPr>
        </p:nvSpPr>
        <p:spPr>
          <a:xfrm>
            <a:off x="6305550" y="1853563"/>
            <a:ext cx="11772900" cy="10008874"/>
          </a:xfrm>
        </p:spPr>
        <p:txBody>
          <a:bodyPr/>
          <a:lstStyle/>
          <a:p>
            <a:r>
              <a:rPr lang="es-ES" b="1" dirty="0"/>
              <a:t>OBJETIVO GENERAL</a:t>
            </a:r>
          </a:p>
          <a:p>
            <a:endParaRPr lang="es-CO" dirty="0">
              <a:solidFill>
                <a:schemeClr val="accent3"/>
              </a:solidFill>
            </a:endParaRPr>
          </a:p>
          <a:p>
            <a:r>
              <a:rPr lang="es-CO" dirty="0"/>
              <a:t>Establecer un programa de capacitación para el comité de ética y trabajadores sector salud del  centro Oncológico Antioquia dirigido a socializar la política de participación social y los mecanismos y/o espacios de participación en donde pueden acceder</a:t>
            </a:r>
          </a:p>
          <a:p>
            <a:endParaRPr lang="es-ES" dirty="0"/>
          </a:p>
        </p:txBody>
      </p:sp>
      <p:sp>
        <p:nvSpPr>
          <p:cNvPr id="3" name="Rectángulo 2">
            <a:extLst>
              <a:ext uri="{FF2B5EF4-FFF2-40B4-BE49-F238E27FC236}">
                <a16:creationId xmlns:a16="http://schemas.microsoft.com/office/drawing/2014/main" id="{3738408A-6AA2-43E4-9AE3-3481EAFAC793}"/>
              </a:ext>
            </a:extLst>
          </p:cNvPr>
          <p:cNvSpPr/>
          <p:nvPr/>
        </p:nvSpPr>
        <p:spPr>
          <a:xfrm>
            <a:off x="15735300" y="9382125"/>
            <a:ext cx="45719" cy="4571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Rectángulo 4">
            <a:extLst>
              <a:ext uri="{FF2B5EF4-FFF2-40B4-BE49-F238E27FC236}">
                <a16:creationId xmlns:a16="http://schemas.microsoft.com/office/drawing/2014/main" id="{502972B4-0F62-4780-B09C-8E8FC2A366E0}"/>
              </a:ext>
            </a:extLst>
          </p:cNvPr>
          <p:cNvSpPr/>
          <p:nvPr/>
        </p:nvSpPr>
        <p:spPr>
          <a:xfrm>
            <a:off x="22140175" y="13134975"/>
            <a:ext cx="2034275" cy="333375"/>
          </a:xfrm>
          <a:prstGeom prst="rect">
            <a:avLst/>
          </a:prstGeom>
          <a:solidFill>
            <a:srgbClr val="19A19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66193293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B834D17A-99A4-4187-BBA6-6DA29905D751}"/>
              </a:ext>
            </a:extLst>
          </p:cNvPr>
          <p:cNvPicPr>
            <a:picLocks noGrp="1" noChangeAspect="1"/>
          </p:cNvPicPr>
          <p:nvPr>
            <p:ph type="pic"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22590232" y="558296"/>
            <a:ext cx="855520" cy="855519"/>
          </a:xfrm>
          <a:prstGeom prst="ellipse">
            <a:avLst/>
          </a:prstGeom>
        </p:spPr>
      </p:pic>
      <p:sp>
        <p:nvSpPr>
          <p:cNvPr id="8" name="Text Placeholder 7">
            <a:extLst>
              <a:ext uri="{FF2B5EF4-FFF2-40B4-BE49-F238E27FC236}">
                <a16:creationId xmlns:a16="http://schemas.microsoft.com/office/drawing/2014/main" id="{F239ED02-EB27-3947-B63B-3FCB6085FDCB}"/>
              </a:ext>
            </a:extLst>
          </p:cNvPr>
          <p:cNvSpPr>
            <a:spLocks noGrp="1"/>
          </p:cNvSpPr>
          <p:nvPr>
            <p:ph type="body" sz="quarter" idx="15"/>
          </p:nvPr>
        </p:nvSpPr>
        <p:spPr>
          <a:xfrm>
            <a:off x="1801906" y="968187"/>
            <a:ext cx="19175506" cy="12283355"/>
          </a:xfrm>
        </p:spPr>
        <p:txBody>
          <a:bodyPr/>
          <a:lstStyle/>
          <a:p>
            <a:pPr marL="0" indent="0">
              <a:buNone/>
            </a:pPr>
            <a:endParaRPr lang="es-ES" dirty="0"/>
          </a:p>
          <a:p>
            <a:pPr algn="ctr"/>
            <a:r>
              <a:rPr lang="es-CO" sz="4400" b="1" dirty="0">
                <a:latin typeface="Calibri" panose="020F0502020204030204" pitchFamily="34" charset="0"/>
                <a:cs typeface="Calibri" panose="020F0502020204030204" pitchFamily="34" charset="0"/>
              </a:rPr>
              <a:t>MODULO 1 APROPIACIÓN CONCEPTUAL DEL DERECHO A LA SALUD Y LA PARTICIPACIÓN </a:t>
            </a:r>
          </a:p>
          <a:p>
            <a:pPr algn="ctr"/>
            <a:r>
              <a:rPr lang="es-CO" sz="4400" b="1" dirty="0">
                <a:solidFill>
                  <a:schemeClr val="tx2">
                    <a:lumMod val="50000"/>
                  </a:schemeClr>
                </a:solidFill>
                <a:latin typeface="Calibri" panose="020F0502020204030204" pitchFamily="34" charset="0"/>
                <a:cs typeface="Calibri" panose="020F0502020204030204" pitchFamily="34" charset="0"/>
              </a:rPr>
              <a:t>Año 2024</a:t>
            </a:r>
            <a:endParaRPr lang="es-CO" sz="4400" b="1" u="sng" dirty="0">
              <a:solidFill>
                <a:schemeClr val="tx2">
                  <a:lumMod val="50000"/>
                </a:schemeClr>
              </a:solidFill>
              <a:latin typeface="Calibri" panose="020F0502020204030204" pitchFamily="34" charset="0"/>
              <a:cs typeface="Calibri" panose="020F0502020204030204" pitchFamily="34" charset="0"/>
            </a:endParaRPr>
          </a:p>
          <a:p>
            <a:r>
              <a:rPr lang="es-CO" sz="4000" b="1" u="sng" dirty="0">
                <a:solidFill>
                  <a:schemeClr val="tx2">
                    <a:lumMod val="50000"/>
                  </a:schemeClr>
                </a:solidFill>
                <a:latin typeface="Calibri" panose="020F0502020204030204" pitchFamily="34" charset="0"/>
                <a:cs typeface="Calibri" panose="020F0502020204030204" pitchFamily="34" charset="0"/>
              </a:rPr>
              <a:t>Eje temático central</a:t>
            </a:r>
            <a:r>
              <a:rPr lang="es-CO" sz="4000" b="1" dirty="0">
                <a:solidFill>
                  <a:schemeClr val="tx2">
                    <a:lumMod val="50000"/>
                  </a:schemeClr>
                </a:solidFill>
                <a:latin typeface="Calibri" panose="020F0502020204030204" pitchFamily="34" charset="0"/>
                <a:cs typeface="Calibri" panose="020F0502020204030204" pitchFamily="34" charset="0"/>
              </a:rPr>
              <a:t>: Derecho a la salud y la participación </a:t>
            </a:r>
          </a:p>
          <a:p>
            <a:r>
              <a:rPr lang="es-CO" sz="4000" b="1" u="sng" dirty="0">
                <a:solidFill>
                  <a:schemeClr val="tx2">
                    <a:lumMod val="50000"/>
                  </a:schemeClr>
                </a:solidFill>
                <a:latin typeface="Calibri" panose="020F0502020204030204" pitchFamily="34" charset="0"/>
                <a:cs typeface="Calibri" panose="020F0502020204030204" pitchFamily="34" charset="0"/>
              </a:rPr>
              <a:t>Objetivo: </a:t>
            </a:r>
            <a:r>
              <a:rPr lang="es-CO" sz="4000" b="1" dirty="0">
                <a:solidFill>
                  <a:schemeClr val="tx2">
                    <a:lumMod val="50000"/>
                  </a:schemeClr>
                </a:solidFill>
                <a:latin typeface="Calibri" panose="020F0502020204030204" pitchFamily="34" charset="0"/>
                <a:cs typeface="Calibri" panose="020F0502020204030204" pitchFamily="34" charset="0"/>
              </a:rPr>
              <a:t>Incentivar la apropiación conceptual del derecho a la salud y la participación en funcionarios del sector salud. </a:t>
            </a:r>
          </a:p>
          <a:p>
            <a:r>
              <a:rPr lang="es-CO" sz="4000" b="1" u="sng" dirty="0">
                <a:solidFill>
                  <a:schemeClr val="tx2">
                    <a:lumMod val="50000"/>
                  </a:schemeClr>
                </a:solidFill>
                <a:latin typeface="Calibri" panose="020F0502020204030204" pitchFamily="34" charset="0"/>
                <a:cs typeface="Calibri" panose="020F0502020204030204" pitchFamily="34" charset="0"/>
              </a:rPr>
              <a:t>Subtemas de capacitación: </a:t>
            </a:r>
          </a:p>
          <a:p>
            <a:r>
              <a:rPr lang="es-CO" sz="4000" b="1" dirty="0">
                <a:solidFill>
                  <a:schemeClr val="tx2">
                    <a:lumMod val="50000"/>
                  </a:schemeClr>
                </a:solidFill>
                <a:latin typeface="Calibri" panose="020F0502020204030204" pitchFamily="34" charset="0"/>
                <a:cs typeface="Calibri" panose="020F0502020204030204" pitchFamily="34" charset="0"/>
              </a:rPr>
              <a:t>Subtema 1: Derecho a la salud y Participación  </a:t>
            </a:r>
            <a:endParaRPr lang="es-CO" sz="4000" b="1" u="sng" dirty="0">
              <a:solidFill>
                <a:schemeClr val="tx2">
                  <a:lumMod val="50000"/>
                </a:schemeClr>
              </a:solidFill>
              <a:latin typeface="Calibri" panose="020F0502020204030204" pitchFamily="34" charset="0"/>
              <a:cs typeface="Calibri" panose="020F0502020204030204" pitchFamily="34" charset="0"/>
            </a:endParaRPr>
          </a:p>
          <a:p>
            <a:r>
              <a:rPr lang="es-CO" sz="4000" b="1" dirty="0">
                <a:solidFill>
                  <a:schemeClr val="tx2">
                    <a:lumMod val="50000"/>
                  </a:schemeClr>
                </a:solidFill>
                <a:latin typeface="Calibri" panose="020F0502020204030204" pitchFamily="34" charset="0"/>
                <a:cs typeface="Calibri" panose="020F0502020204030204" pitchFamily="34" charset="0"/>
              </a:rPr>
              <a:t>Subtema 2: Participación social en salud </a:t>
            </a:r>
            <a:endParaRPr lang="es-CO" sz="4000" b="1" u="sng" dirty="0">
              <a:solidFill>
                <a:schemeClr val="tx2">
                  <a:lumMod val="50000"/>
                </a:schemeClr>
              </a:solidFill>
              <a:latin typeface="Calibri" panose="020F0502020204030204" pitchFamily="34" charset="0"/>
              <a:cs typeface="Calibri" panose="020F0502020204030204" pitchFamily="34" charset="0"/>
            </a:endParaRPr>
          </a:p>
          <a:p>
            <a:r>
              <a:rPr lang="es-CO" sz="4000" b="1" dirty="0">
                <a:solidFill>
                  <a:schemeClr val="tx2">
                    <a:lumMod val="50000"/>
                  </a:schemeClr>
                </a:solidFill>
                <a:latin typeface="Calibri" panose="020F0502020204030204" pitchFamily="34" charset="0"/>
                <a:cs typeface="Calibri" panose="020F0502020204030204" pitchFamily="34" charset="0"/>
              </a:rPr>
              <a:t>Subtema 3: Enfoque diferencial en la implementación de los programas del sector salud </a:t>
            </a:r>
            <a:endParaRPr lang="es-CO" sz="4000" b="1" u="sng"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r>
              <a:rPr lang="es-CO" sz="4000" b="1" u="sng" dirty="0">
                <a:solidFill>
                  <a:schemeClr val="tx2">
                    <a:lumMod val="50000"/>
                  </a:schemeClr>
                </a:solidFill>
                <a:latin typeface="Calibri" panose="020F0502020204030204" pitchFamily="34" charset="0"/>
                <a:cs typeface="Calibri" panose="020F0502020204030204" pitchFamily="34" charset="0"/>
              </a:rPr>
              <a:t>Posibles estrategias pedagógicas a utilizar: </a:t>
            </a:r>
            <a:r>
              <a:rPr lang="es-CO" sz="4000" b="1" dirty="0">
                <a:solidFill>
                  <a:schemeClr val="tx2">
                    <a:lumMod val="50000"/>
                  </a:schemeClr>
                </a:solidFill>
                <a:latin typeface="Calibri" panose="020F0502020204030204" pitchFamily="34" charset="0"/>
                <a:cs typeface="Calibri" panose="020F0502020204030204" pitchFamily="34" charset="0"/>
              </a:rPr>
              <a:t>socialización, aprendizaje colaborativo, Aprendizaje Autónomo.</a:t>
            </a:r>
          </a:p>
          <a:p>
            <a:pPr marL="0" indent="0">
              <a:buNone/>
            </a:pPr>
            <a:endParaRPr lang="es-CO" sz="3200" dirty="0">
              <a:latin typeface="Calibri" panose="020F0502020204030204" pitchFamily="34" charset="0"/>
              <a:cs typeface="Calibri" panose="020F0502020204030204" pitchFamily="34" charset="0"/>
            </a:endParaRPr>
          </a:p>
          <a:p>
            <a:endParaRPr lang="es-ES" dirty="0"/>
          </a:p>
        </p:txBody>
      </p:sp>
      <p:sp>
        <p:nvSpPr>
          <p:cNvPr id="9" name="Rectángulo 8">
            <a:extLst>
              <a:ext uri="{FF2B5EF4-FFF2-40B4-BE49-F238E27FC236}">
                <a16:creationId xmlns:a16="http://schemas.microsoft.com/office/drawing/2014/main" id="{CF53BA16-FB9A-46E3-8712-40DF339D0E0B}"/>
              </a:ext>
            </a:extLst>
          </p:cNvPr>
          <p:cNvSpPr/>
          <p:nvPr/>
        </p:nvSpPr>
        <p:spPr>
          <a:xfrm>
            <a:off x="22018171" y="12935007"/>
            <a:ext cx="2162629" cy="3165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690692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27F9B87-B0E5-4436-B95E-B46369ED44A3}"/>
              </a:ext>
            </a:extLst>
          </p:cNvPr>
          <p:cNvSpPr/>
          <p:nvPr/>
        </p:nvSpPr>
        <p:spPr>
          <a:xfrm>
            <a:off x="6096000" y="6319391"/>
            <a:ext cx="12192000" cy="1107996"/>
          </a:xfrm>
          <a:prstGeom prst="rect">
            <a:avLst/>
          </a:prstGeom>
        </p:spPr>
        <p:txBody>
          <a:bodyPr>
            <a:spAutoFit/>
          </a:bodyPr>
          <a:lstStyle/>
          <a:p>
            <a:r>
              <a:rPr lang="es-MX" sz="6600" dirty="0">
                <a:solidFill>
                  <a:schemeClr val="bg1"/>
                </a:solidFill>
                <a:latin typeface="Calibri" panose="020F0502020204030204" pitchFamily="34" charset="0"/>
                <a:cs typeface="Calibri" panose="020F0502020204030204" pitchFamily="34" charset="0"/>
              </a:rPr>
              <a:t>Muchas Gracias.</a:t>
            </a:r>
          </a:p>
        </p:txBody>
      </p:sp>
      <mc:AlternateContent xmlns:mc="http://schemas.openxmlformats.org/markup-compatibility/2006">
        <mc:Choice xmlns:pslz="http://schemas.microsoft.com/office/powerpoint/2016/slidezoom" Requires="pslz">
          <p:graphicFrame>
            <p:nvGraphicFramePr>
              <p:cNvPr id="3" name="Vista general de diapositiva 2">
                <a:extLst>
                  <a:ext uri="{FF2B5EF4-FFF2-40B4-BE49-F238E27FC236}">
                    <a16:creationId xmlns:a16="http://schemas.microsoft.com/office/drawing/2014/main" id="{E250CB97-4E61-462C-883F-6B46C17711A6}"/>
                  </a:ext>
                </a:extLst>
              </p:cNvPr>
              <p:cNvGraphicFramePr>
                <a:graphicFrameLocks noChangeAspect="1"/>
              </p:cNvGraphicFramePr>
              <p:nvPr>
                <p:extLst>
                  <p:ext uri="{D42A27DB-BD31-4B8C-83A1-F6EECF244321}">
                    <p14:modId xmlns:p14="http://schemas.microsoft.com/office/powerpoint/2010/main" val="1771923701"/>
                  </p:ext>
                </p:extLst>
              </p:nvPr>
            </p:nvGraphicFramePr>
            <p:xfrm>
              <a:off x="-6707029" y="171450"/>
              <a:ext cx="6096000" cy="3429000"/>
            </p:xfrm>
            <a:graphic>
              <a:graphicData uri="http://schemas.microsoft.com/office/powerpoint/2016/slidezoom">
                <pslz:sldZm>
                  <pslz:sldZmObj sldId="383" cId="369069251">
                    <pslz:zmPr id="{B13236F2-3624-4C10-A143-F67083FCC1E7}" returnToParent="0" transitionDur="1000">
                      <p166:blipFill xmlns:p166="http://schemas.microsoft.com/office/powerpoint/2016/6/main">
                        <a:blip r:embed="rId2"/>
                        <a:stretch>
                          <a:fillRect/>
                        </a:stretch>
                      </p166:blipFill>
                      <p166:spPr xmlns:p166="http://schemas.microsoft.com/office/powerpoint/2016/6/main">
                        <a:xfrm>
                          <a:off x="0" y="0"/>
                          <a:ext cx="6096000" cy="3429000"/>
                        </a:xfrm>
                        <a:prstGeom prst="rect">
                          <a:avLst/>
                        </a:prstGeom>
                        <a:ln w="3175">
                          <a:solidFill>
                            <a:prstClr val="ltGray"/>
                          </a:solidFill>
                        </a:ln>
                      </p166:spPr>
                    </pslz:zmPr>
                  </pslz:sldZmObj>
                </pslz:sldZm>
              </a:graphicData>
            </a:graphic>
          </p:graphicFrame>
        </mc:Choice>
        <mc:Fallback>
          <p:pic>
            <p:nvPicPr>
              <p:cNvPr id="3" name="Vista general de diapositiva 2">
                <a:hlinkClick r:id="rId3" action="ppaction://hlinksldjump"/>
                <a:extLst>
                  <a:ext uri="{FF2B5EF4-FFF2-40B4-BE49-F238E27FC236}">
                    <a16:creationId xmlns:a16="http://schemas.microsoft.com/office/drawing/2014/main" id="{E250CB97-4E61-462C-883F-6B46C17711A6}"/>
                  </a:ext>
                </a:extLst>
              </p:cNvPr>
              <p:cNvPicPr>
                <a:picLocks noGrp="1" noRot="1" noChangeAspect="1" noMove="1" noResize="1" noEditPoints="1" noAdjustHandles="1" noChangeArrowheads="1" noChangeShapeType="1"/>
              </p:cNvPicPr>
              <p:nvPr/>
            </p:nvPicPr>
            <p:blipFill>
              <a:blip r:embed="rId2"/>
              <a:stretch>
                <a:fillRect/>
              </a:stretch>
            </p:blipFill>
            <p:spPr>
              <a:xfrm>
                <a:off x="-6707029" y="171450"/>
                <a:ext cx="6096000" cy="3429000"/>
              </a:xfrm>
              <a:prstGeom prst="rect">
                <a:avLst/>
              </a:prstGeom>
              <a:ln w="3175">
                <a:solidFill>
                  <a:prstClr val="ltGray"/>
                </a:solidFill>
              </a:ln>
            </p:spPr>
          </p:pic>
        </mc:Fallback>
      </mc:AlternateContent>
    </p:spTree>
    <p:extLst>
      <p:ext uri="{BB962C8B-B14F-4D97-AF65-F5344CB8AC3E}">
        <p14:creationId xmlns:p14="http://schemas.microsoft.com/office/powerpoint/2010/main" val="4272779991"/>
      </p:ext>
    </p:extLst>
  </p:cSld>
  <p:clrMapOvr>
    <a:masterClrMapping/>
  </p:clrMapOvr>
  <p:transition spd="med"/>
</p:sld>
</file>

<file path=ppt/theme/theme1.xml><?xml version="1.0" encoding="utf-8"?>
<a:theme xmlns:a="http://schemas.openxmlformats.org/drawingml/2006/main" name="1_White">
  <a:themeElements>
    <a:clrScheme name="QUIRÓNSALUD">
      <a:dk1>
        <a:srgbClr val="4B4F54"/>
      </a:dk1>
      <a:lt1>
        <a:srgbClr val="FFFFFF"/>
      </a:lt1>
      <a:dk2>
        <a:srgbClr val="4B4F54"/>
      </a:dk2>
      <a:lt2>
        <a:srgbClr val="4B4F54"/>
      </a:lt2>
      <a:accent1>
        <a:srgbClr val="E03E52"/>
      </a:accent1>
      <a:accent2>
        <a:srgbClr val="00B2A9"/>
      </a:accent2>
      <a:accent3>
        <a:srgbClr val="4B4F54"/>
      </a:accent3>
      <a:accent4>
        <a:srgbClr val="E03E52"/>
      </a:accent4>
      <a:accent5>
        <a:srgbClr val="00B2A9"/>
      </a:accent5>
      <a:accent6>
        <a:srgbClr val="4B4F54"/>
      </a:accent6>
      <a:hlink>
        <a:srgbClr val="E03E52"/>
      </a:hlink>
      <a:folHlink>
        <a:srgbClr val="00B2A9"/>
      </a:folHlink>
    </a:clrScheme>
    <a:fontScheme name="Personalizado 113">
      <a:majorFont>
        <a:latin typeface="Neo Sans"/>
        <a:ea typeface="Helvetica Neue Medium"/>
        <a:cs typeface="Helvetica Neue Medium"/>
      </a:majorFont>
      <a:minorFont>
        <a:latin typeface="Neo Sans"/>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lantilla Presentaciones_COA_QUIRONSALUD" id="{7B31EBCE-0D47-442D-806B-DE5C04A9389C}" vid="{3DC6D9B5-A7C1-4C0A-8F3C-03778781E8A6}"/>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0C1E1BEF3AA244E94193C79C66905F7" ma:contentTypeVersion="13" ma:contentTypeDescription="Crear nuevo documento." ma:contentTypeScope="" ma:versionID="01fc27e20e553443e902733f27d5e413">
  <xsd:schema xmlns:xsd="http://www.w3.org/2001/XMLSchema" xmlns:xs="http://www.w3.org/2001/XMLSchema" xmlns:p="http://schemas.microsoft.com/office/2006/metadata/properties" xmlns:ns2="97a68456-3ea7-4558-8e63-e34e552a61ee" xmlns:ns3="b8de00e8-1cde-4d0a-b307-47a19085e110" targetNamespace="http://schemas.microsoft.com/office/2006/metadata/properties" ma:root="true" ma:fieldsID="97de399b71c35e0706d492522a5e8979" ns2:_="" ns3:_="">
    <xsd:import namespace="97a68456-3ea7-4558-8e63-e34e552a61ee"/>
    <xsd:import namespace="b8de00e8-1cde-4d0a-b307-47a19085e1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68456-3ea7-4558-8e63-e34e552a6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e00e8-1cde-4d0a-b307-47a19085e110"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A4C467-00ED-4EC8-A685-2C4781BD0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a68456-3ea7-4558-8e63-e34e552a61ee"/>
    <ds:schemaRef ds:uri="b8de00e8-1cde-4d0a-b307-47a19085e1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002B25-B621-4500-A158-666DF5906DFE}">
  <ds:schemaRef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b8de00e8-1cde-4d0a-b307-47a19085e110"/>
    <ds:schemaRef ds:uri="97a68456-3ea7-4558-8e63-e34e552a61e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6F971C8-3E95-47B3-BC37-EFDA754295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Plantilla Presentaciones_COA_QUIRONSALUD</Template>
  <TotalTime>1242</TotalTime>
  <Words>203</Words>
  <Application>Microsoft Office PowerPoint</Application>
  <PresentationFormat>Personalizado</PresentationFormat>
  <Paragraphs>25</Paragraphs>
  <Slides>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vt:i4>
      </vt:variant>
    </vt:vector>
  </HeadingPairs>
  <TitlesOfParts>
    <vt:vector size="15" baseType="lpstr">
      <vt:lpstr>Arial</vt:lpstr>
      <vt:lpstr>Calibri</vt:lpstr>
      <vt:lpstr>Calibri Light</vt:lpstr>
      <vt:lpstr>Helvetica Neue</vt:lpstr>
      <vt:lpstr>Helvetica Neue Light</vt:lpstr>
      <vt:lpstr>Helvetica Neue Medium</vt:lpstr>
      <vt:lpstr>Neo Sans</vt:lpstr>
      <vt:lpstr>Neo Sans Light</vt:lpstr>
      <vt:lpstr>Wingdings</vt:lpstr>
      <vt:lpstr>1_White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Maria Isaza Lopez</dc:creator>
  <cp:lastModifiedBy>Leydy Johanna Mena Mosquera</cp:lastModifiedBy>
  <cp:revision>33</cp:revision>
  <dcterms:created xsi:type="dcterms:W3CDTF">2023-04-12T13:39:07Z</dcterms:created>
  <dcterms:modified xsi:type="dcterms:W3CDTF">2024-03-18T18:45:03Z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8180896</vt:lpwstr>
  </property>
  <property fmtid="{D5CDD505-2E9C-101B-9397-08002B2CF9AE}" pid="3" name="NXPowerLiteSettings">
    <vt:lpwstr>C880073804F000</vt:lpwstr>
  </property>
  <property fmtid="{D5CDD505-2E9C-101B-9397-08002B2CF9AE}" pid="4" name="NXPowerLiteVersion">
    <vt:lpwstr>D8.0.7</vt:lpwstr>
  </property>
  <property fmtid="{D5CDD505-2E9C-101B-9397-08002B2CF9AE}" pid="5" name="ContentTypeId">
    <vt:lpwstr>0x01010010C1E1BEF3AA244E94193C79C66905F7</vt:lpwstr>
  </property>
</Properties>
</file>